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491" r:id="rId5"/>
    <p:sldId id="492" r:id="rId6"/>
    <p:sldId id="522" r:id="rId7"/>
    <p:sldId id="585" r:id="rId8"/>
    <p:sldId id="586" r:id="rId9"/>
    <p:sldId id="588" r:id="rId10"/>
    <p:sldId id="589" r:id="rId11"/>
    <p:sldId id="590" r:id="rId12"/>
    <p:sldId id="523" r:id="rId13"/>
    <p:sldId id="524" r:id="rId14"/>
    <p:sldId id="525" r:id="rId15"/>
    <p:sldId id="526" r:id="rId16"/>
    <p:sldId id="527" r:id="rId17"/>
    <p:sldId id="528" r:id="rId18"/>
    <p:sldId id="529" r:id="rId19"/>
    <p:sldId id="530" r:id="rId20"/>
    <p:sldId id="531" r:id="rId21"/>
    <p:sldId id="532" r:id="rId22"/>
    <p:sldId id="533" r:id="rId23"/>
    <p:sldId id="578" r:id="rId24"/>
    <p:sldId id="580" r:id="rId25"/>
    <p:sldId id="581" r:id="rId26"/>
    <p:sldId id="534" r:id="rId27"/>
    <p:sldId id="535" r:id="rId28"/>
    <p:sldId id="536" r:id="rId29"/>
    <p:sldId id="537" r:id="rId30"/>
    <p:sldId id="538" r:id="rId31"/>
    <p:sldId id="539" r:id="rId32"/>
    <p:sldId id="540" r:id="rId33"/>
    <p:sldId id="542" r:id="rId34"/>
    <p:sldId id="543" r:id="rId35"/>
    <p:sldId id="544" r:id="rId36"/>
    <p:sldId id="582" r:id="rId37"/>
    <p:sldId id="583" r:id="rId38"/>
    <p:sldId id="546" r:id="rId39"/>
    <p:sldId id="547" r:id="rId40"/>
    <p:sldId id="548" r:id="rId41"/>
    <p:sldId id="549" r:id="rId42"/>
    <p:sldId id="550" r:id="rId43"/>
    <p:sldId id="551" r:id="rId44"/>
    <p:sldId id="552" r:id="rId45"/>
    <p:sldId id="553" r:id="rId46"/>
    <p:sldId id="554" r:id="rId47"/>
    <p:sldId id="555" r:id="rId48"/>
    <p:sldId id="558" r:id="rId49"/>
    <p:sldId id="559" r:id="rId50"/>
    <p:sldId id="560" r:id="rId51"/>
    <p:sldId id="561" r:id="rId52"/>
    <p:sldId id="562" r:id="rId53"/>
    <p:sldId id="563" r:id="rId54"/>
    <p:sldId id="564" r:id="rId55"/>
    <p:sldId id="565" r:id="rId56"/>
    <p:sldId id="566" r:id="rId57"/>
    <p:sldId id="567" r:id="rId58"/>
    <p:sldId id="568" r:id="rId59"/>
    <p:sldId id="569" r:id="rId60"/>
    <p:sldId id="570" r:id="rId61"/>
    <p:sldId id="571" r:id="rId62"/>
    <p:sldId id="572" r:id="rId63"/>
    <p:sldId id="573" r:id="rId64"/>
    <p:sldId id="574" r:id="rId65"/>
    <p:sldId id="446" r:id="rId66"/>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11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594" y="6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3-30T02:54:39.406"/>
    </inkml:context>
    <inkml:brush xml:id="br0">
      <inkml:brushProperty name="width" value="0.05292" units="cm"/>
      <inkml:brushProperty name="height" value="0.05292" units="cm"/>
      <inkml:brushProperty name="color" value="#FF0000"/>
    </inkml:brush>
  </inkml:definitions>
  <inkml:trace contextRef="#ctx0" brushRef="#br0">3944 4204 203 0,'0'0'63'0,"0"0"5"0,0 0-11 16,0 0-6-16,0 0 23 15,0 0-16-15,21-66 4 16,-21 55-14-16,3 1-8 16,-3-1 8-16,0 1-7 15,0 2-19-15,0 1-3 16,0 0-7-16,0 1 2 15,0 0-4-15,0-1-7 16,0-3 0-16,0-1-2 16,0-5 0-16,3-1 0 15,-3 3 0-15,0 3 1 16,0 6 15-16,0 5 3 0,0 0-16 16,0 0-4-1,0 13-13-15,0 20 3 0,0 17 8 16,0 17 0-16,-12 14 2 15,-6 12 0-15,-3 4 2 16,-3 4-2-16,2-1-5 16,0-10-12-16,5-11-17 15,7-21 8-15,8-21 17 16,2-18-13-16,6-13 21 16,20-6 1-16,14-11 9 15,8-16 0-15,7-6-3 16,1 0 1-16,4 0-7 15,1 7 0-15,5 1-7 16,5 3-50-16,4 0-69 0,5-3-52 16,3 0-94-16</inkml:trace>
  <inkml:trace contextRef="#ctx0" brushRef="#br0" timeOffset="866.05">4876 4497 362 0,'0'0'286'15,"0"0"-145"-15,0 0-62 16,0 0-34-16,0 0-33 15,0 0-12-15,-91-61-3 16,68 68-6-16,0 16 8 16,2 12-1-16,0 9 1 15,9 4-2-15,5 2-5 16,4-5-13-16,3-13 3 16,0-14-7-16,14-14 13 0,12-4 12 15,7-15 4 1,8-19 5-16,0-7-5 0,-8 2 11 15,-14 6 21-15,-11 12-5 16,-8 4 22-16,0 4-15 16,0 4-22-16,0 3-11 15,0 6-3-15,0 0-2 16,0 0-9-16,0 1-25 16,0 17-8-16,7 9 42 15,8 6-4-15,1 4-1 16,4-4-4-16,2-5 2 15,5-11-10-15,6-9 9 16,11-8 2-16,6-14 6 0,11-23 2 16,3-10 1-16,-4-4-2 15,-6-1 0-15,-17 3 0 16,-10 4 3-16,-13 1-4 16,-13 3 2-16,-1 7-2 15,0 9-8-15,0 11 1 16,0 6 6-16,0 8-2 15,0 2-36-15,0 20-10 16,2 15 44-16,3 11-6 16,-5 12 10-16,0 4 1 15,0 3 10-15,0-5-8 16,0-8 8-16,0-12-2 16,-5-13-4-16,1-8-2 0,-3-7 0 15,-1-6 1-15,4-4-1 16,1-4 2-16,-3 0-1 15,3 0 6-15,-9-4 7 16,0-10-11-16,-3-3-1 16,3 1 2-16,5 2 16 15,7 3-2-15,0 0-20 16,29-5-13-16,19-5-12 16,18-6-10-16,12-7 10 15,6-3 23-15,-3-5-13 16,-5 1 15-16,-16 0 0 0,-14 1 9 15,-15 3 3-15,-11 1 4 16,-13 7 18-16,-7 7-8 16,0 7-7-16,0 8-18 15,0 7-1-15,-6 0-2 16,-3 25-13-16,-4 16 14 16,1 15 1-16,1 11 0 15,-2 8 0-15,7-3 0 16,2-5-1-16,4-7-4 15,0-17-11-15,0-11-1 16,0-14-31-16,-1-14-46 16,1-4-33-16,0-26 91 15</inkml:trace>
  <inkml:trace contextRef="#ctx0" brushRef="#br0" timeOffset="1040.81">5515 4473 817 0,'0'0'0'0,"0"0"2"16,0 0-2-16,114 52 0 15,-46-41 9-15,8-4-2 16,10-4-5-16,8-3-2 16,-3 0-60-16,-3-18-288 15</inkml:trace>
  <inkml:trace contextRef="#ctx0" brushRef="#br0" timeOffset="2245.69">7479 4722 232 0,'31'-71'107'0,"-5"-4"76"16,-12 5-138-16,-7 5 36 15,-7 10-36-15,0 11 42 16,-12 11-29-16,1 13-12 16,1 11 3-16,5 9-37 15,-1 0-12-15,-7 23-18 16,-5 23 1-16,0 22 16 16,3 19-3-16,6 8 1 15,5-3-15-15,4-11-9 16,0-20-6-16,19-20-26 0,8-17-40 15,9-16 63 1,11-8 36-16,3-6 2 0,2-17 10 16,-10-6 0-16,-14 2 33 15,-15-2 50-15,-13 3-18 16,0 9-40-16,0 3-35 16,-3 11 5-16,3 3-7 15,0 7-9-15,0 17-61 16,0 13 70-16,0 6 0 15,16 3-2-15,2-1 1 16,1-8 2-16,5-10-1 16,-4-16 0-16,4-11 1 15,3-6 10-15,3-27 9 16,0-12-2-16,-4-9-6 16,-4-6-9-16,-12 1 0 0,-10 2-3 15,-9 4-6-15,-25 11-20 16,-2 14-13-16,6 11-4 15,12 12 40-15,12 5 0 16,6 0 3-16,0 10-57 16,3 14 53-16,12-1 2 15,8 1 4-15,7-9-2 16,2-4 9-16,7-11 12 16,1 0 4-16,-2 0 3 15,-10-12-12-15,-9 2 0 0,-10 0 27 16,-7 3 2-1,-1 2-37-15,-1 3-7 0,0 2-2 16,0 16 0-16,0 31-22 16,-9 28 18-16,-3 26 5 15,-1 16 2-15,4-2 4 16,1-9-6-16,0-15 0 16,0-24 0-16,2-21 0 15,0-21 1-15,6-17 0 16,-3-8 7-16,-3-25 59 15,5-20-51-15,1-19-16 16,0-11-38-16,0-13 4 16,1-3-48-16,8 5-34 15,-1 10 0-15,4 11 43 16,5 16 73-16,4 8 7 16,2 7 16-16,7 8 5 15,7 8 9-15,0 11-28 0,6 7 20 16,-1 8 3-16,-3 25 1 15,-6 9-1-15,-11 11-8 16,-7 3-3-16,-15-3-21 16,0-8 1-16,-17-11-2 15,-11-10 2-15,-9-11 1 16,-5-9 2-16,-1-4 7 16,-2-4-3-16,5-17 2 15,7-7 2-15,6-2 6 16,11 5-18-16,13 3-1 0,3 7-15 15,33 3-32 1,20 5-74-16,15 4-53 0,3 3 45 16,-5 0-154-16</inkml:trace>
  <inkml:trace contextRef="#ctx0" brushRef="#br0" timeOffset="2512.49">8538 4850 117 0,'0'0'266'0,"0"0"-34"15,0 0-99-15,0 0-54 16,0 0-56-16,0 0-20 15,100-55-3-15,-48 26 3 16,-1-2 2-16,-8-1-4 16,-12 3 14-16,-15-2 7 15,-8 6 18-15,-8 3-8 16,0 10-25-16,0 5 5 16,-5 7-12-16,-4 0 0 0,-8 16-7 15,-7 18 3-15,-3 14-5 16,4 9 6-16,3 4-8 15,8-4-8-15,11-11 1 16,1-17-15-16,23-21-17 16,24-8 23-16,20-31-51 15,10-24-231-15</inkml:trace>
  <inkml:trace contextRef="#ctx0" brushRef="#br0" timeOffset="2636.37">8880 4332 898 0,'0'0'0'0,"0"0"-71"16,0 0 29-16,39 88 33 15,-20-30-86-15,-2-5-111 16</inkml:trace>
  <inkml:trace contextRef="#ctx0" brushRef="#br0" timeOffset="2996.37">9218 4659 942 0,'0'0'64'0,"0"0"-52"16,0 0-12-16,0 0-27 0,0 0-15 16,0 0 30-16,61 90-44 15,-37-70-27-15,-5-9-14 16,-6-4 73-16,-6-7 24 15,-5 0 27-15,-2-4 77 16,0-13-73-16,-8-6-31 16,-17 1 3-16,-8 3 2 15,-1 5 4-15,4 8-4 16,2 6-2-16,11 16-3 16,-2 18-4-16,5 17 1 15,10 14 0-15,4 7 3 16,10 3-3-16,24-9 3 15,14-18-25-15,24-23-4 16,14-23 19-16,10-6 9 0,-2-36-49 16,-15-20-162-16</inkml:trace>
  <inkml:trace contextRef="#ctx0" brushRef="#br0" timeOffset="3469.88">7354 4356 572 0,'0'0'170'15,"0"0"-68"-15,0 0-67 16,0 0-23-16,0 0-12 16,0 0-11-16,3-34-5 15,43 30 16-15,30-1 10 16,27-2-10-16,15 2-1 15,9 0-22-15,7-3-128 16,-13-9-156-16</inkml:trace>
  <inkml:trace contextRef="#ctx0" brushRef="#br0" timeOffset="4543.6">10033 4827 275 0,'0'0'68'16,"0"0"11"-16,0 0 0 16,0 0-5-16,0 0-19 15,0 0-22-15,3 6-2 16,28-5-3-16,20 1 30 0,19 0-36 16,16-2-15-16,11 0-4 15,3 0-3-15,-2 0-3 16,-10 0-23-16,-13-14-39 15,-18-1 16-15,-23-6 8 16,-20-4 23-16,-14-3 9 16,-11 0 4-16,-23 0 1 15,-8 3-1-15,2 4 5 16,15 11 3-16,12 7 3 16,13 3-6-16,0 7-37 15,20 14 30-15,8 7 7 16,0 1 23-16,-4 0-8 15,-4-2 3-15,-8 0 22 16,-3-2 9-16,-9 0-32 0,0 1-10 16,0-6-4-16,-21 2-1 15,-15-5-1-15,-24-1-1 16,-22-2-15-16,-6-14-145 16,13 0-356-16</inkml:trace>
  <inkml:trace contextRef="#ctx0" brushRef="#br0" timeOffset="5010.66">11628 4627 649 0,'0'0'113'0,"0"0"-27"15,0 0-42-15,0 0-21 16,16-77 2-16,-16 53-18 16,0-1-6-16,-5-3-1 15,-20 3-6-15,-13 4-15 16,-8 6-14-16,-2 12 21 15,1 3 5-15,12 5 1 0,10 26-3 16,15 11-19-16,10 12-7 16,0 11 16-16,32 5 1 15,6 3 20-15,5-1-2 16,-6-7 4-16,-12-6-4 16,-14-13 1-16,-11-8-1 15,-8-9-6-15,-27-6-1 16,-21-2 9-16,-9-4-2 15,-3-2-16-15,8-8-48 16,19-5 18-16,13-2 15 16,14 0 1-16,12-17-7 15,2-5-142-15</inkml:trace>
  <inkml:trace contextRef="#ctx0" brushRef="#br0" timeOffset="5713.05">11842 4865 710 0,'0'0'68'15,"0"0"-6"-15,0 0-60 16,0 0-2-16,0 0-16 16,0 0 16-16,-29 63-1 15,29-40-2-15,0-4-5 16,3-6-8-16,14-10-7 15,8-3 16-15,4-2 7 16,-4-16 12-16,-8-3-6 0,-9-2 11 16,-8 1 13-16,-4 4-15 15,-23 3-12-15,-10 6 2 16,-3 9-2-16,-1 0-3 16,7 14-2-16,6 13-3 15,8 10 0-15,8 5 0 16,5 6 0-16,7 1-1 15,0 0 5-15,21-8-9 16,9-12-22-16,10-15-6 16,15-14-11-16,15-14 20 15,9-32 27-15,11-23 2 16,2-14-6-16,-2-11 6 16,-15-4 0-16,-20-8 20 0,-29 1-7 15,-26 12 20-15,-3 14-5 16,-19 29 20-16,5 24 18 15,7 22-14-15,0 8-52 16,-9 37-33-16,-7 27 25 16,-9 28 5-16,-2 14 3 15,4 2 3-15,8-9 0 16,9-17-1-16,7-18-2 16,7-18 0-16,2-20-10 15,0-18-4-15,0-9 14 16,9-6 2-16,12-26 20 15,10-15-22-15,5-11-29 0,-5 4-2 16,-7 9 31-16,-10 17 9 16,-8 13-2-16,-6 7 8 15,6 5-15-15,-1 3-6 16,5 18-4-16,-1 10 9 16,4 10 1-16,-3 5 0 15,1 7 0-15,2-2-9 16,1-5-55-16,5-12-21 15,5-24-152-15,6-10-132 16</inkml:trace>
  <inkml:trace contextRef="#ctx0" brushRef="#br0" timeOffset="6975.1">12680 4998 726 0,'0'0'47'0,"0"0"10"15,0 0-31-15,0 0-25 16,0 0 1-16,0 0-1 15,19-24 0-15,-9 17 15 16,-3-3-12-16,0-2 6 16,-4-5-5-16,-3 0-4 15,0-3-1-15,-13 1-4 16,-14 5 1-16,-2 4-6 16,2 7 8-16,5 3 0 15,2 15-10-15,2 17-9 16,6 15 14-16,12 9 0 15,0 2 0-15,31-2 0 0,23-17 6 16,21-19-12-16,20-17 12 16,11-6 4-16,4-27-3 15,-2-16 1-15,-3-12 4 16,-11-7-2-16,-16-8-4 16,-26 2-13-16,-25 3-7 15,-24-1 15-15,-3 13-1 16,-11 17 6-16,-1 19 50 15,7 17 12-15,3 3-62 16,1 20-35-16,-4 21-13 16,1 19 48-16,-1 10 5 15,0 5-3-15,3 2 1 16,2-4-2-16,0-9 1 16,0-10-1-16,7-20-1 0,-2-18-1 15,-2-12-2-15,-3-4 3 16,0-15 65-16,-2-17-43 15,-22-9-22-15,-11-1-3 16,-8 6 0-16,2 15-2 16,11 14-1-16,8 7 5 15,10 10-20-15,4 16 6 16,7 8 10-16,1 5 3 16,20 2-3-16,15-1 5 15,11-3 1-15,5-12 1 16,7-12-2-16,8-13 0 15,3-6 4-15,-8-24 1 0,-12-10 8 16,-18-2 1 0,-16 1 18-16,-10 5-27 0,-5 10 10 15,0 7-13-15,-6 9-2 16,-2 7-5-16,1 3-3 16,-5 12-31-16,2 13 32 15,5 8 3-15,3 2 3 16,2 3-2-16,0-3 2 15,14-5 0-15,4-9 0 16,1-10-2-16,4-11 3 16,2 0 5-16,3-25 6 15,2-9-3-15,-2-4-7 16,-5 1 0-16,-10 6 0 16,-4 14 10-16,-7 6 3 15,-1 8 4-15,1 3-18 0,3 0-13 16,8 9-29-16,7 10 22 15,7 6 19-15,4 0-3 16,2-2-11-16,-1-8-15 16,3-10-7-16,1-5 11 15,2-20 26-15,0-20 10 16,-2-12 27-16,-6-8-36 16,-5-5-1-16,-14 2 1 15,-11-3 5-15,0 6 21 16,-16 13-27-16,2 22 28 15,8 19 16-15,3 6-44 0,-4 25-32 16,-1 18-7-16,-1 18 39 16,0 14 0-16,2 7 0 15,2 3 1-15,2-5 1 16,3-11-2-16,0-19-5 16,15-17-7-16,15-19 10 15,7-14 2-15,8-12 17 16,12-25 4-16,1-13-9 15,-4-3-12-15,-14 2-2 16,-16 10-9-16,-15 15-15 16,-6 11 26-16,-3 8 8 15,0 6 1-15,0 1-9 16,0 0-15-16,0 12-58 16,0 13 57-16,0 6 16 0,0 7 1 15,0 2-1-15,0-6-3 16,0-7-21-16,10-8-24 15,1-10-15-15,8-9-11 16,1-12-75-16</inkml:trace>
  <inkml:trace contextRef="#ctx0" brushRef="#br0" timeOffset="7123.45">14738 4616 372 0,'0'0'0'16,"0"0"-34"-16,0 97 17 16,-23-49-55-16,-1 1-116 15</inkml:trace>
  <inkml:trace contextRef="#ctx0" brushRef="#br0" timeOffset="7658.25">14788 5003 830 0,'0'0'27'16,"0"0"-27"-16,0 0-5 15,0 0-11-15,0 0 11 16,0 0 4-16,15 64-24 16,-10-52-9-16,3-4-1 15,-1-7-13-15,7-1 23 0,13-6 17 16,6-13-4-16,8-7-55 15,-3 2 67-15,-5 4 17 16,2 6 1-16,-5 8-7 16,-1 4-2-16,-3 2 3 15,-2 0 4-15,-1 5-6 16,5 10-6-16,2 3 1 16,3 2-2-16,7 1-3 15,5-7 1-15,4-8 4 16,7-6-5-16,1-10-1 15,-4-21-6-15,0-5-5 16,-7-3 7-16,-12-1 5 0,-14 4 31 16,-14 5 10-16,-6 8-41 15,0 6-13-15,-14 14 2 16,-5 3 11-16,-3 13-64 16,-11 20 55-16,-10 19 4 15,-7 19 0-15,-8 16 5 16,0 15 4-16,6 7-1 15,15-2 1-15,22-6-1 16,15-18 4-16,22-21-4 16,21-23 12-16,4-19 31 15,-5-20-6-15,-11 0-13 16,-10-23-27-16,-14-22-23 16,-7-16-305-16</inkml:trace>
  <inkml:trace contextRef="#ctx0" brushRef="#br0" timeOffset="8805.38">15659 4843 342 0,'0'0'85'16,"0"0"-50"-16,0 0-3 16,0 0 12-16,0 0 15 15,0 0 8-15,0-5-12 16,0-5-28-16,-1-4 21 16,-9 0-17-16,0 1-27 15,-8 0-2-15,-3 5-2 16,-7 1-5-16,1 7-2 15,0 0 4-15,1 7-18 16,9 7 18-16,2 6 3 16,5 4-6-16,8 9-3 15,2 8 0-15,9 3 6 16,12 6 1-16,9-5 1 0,10-9-49 16,4-17-70-16,6-19-58 15</inkml:trace>
  <inkml:trace contextRef="#ctx0" brushRef="#br0" timeOffset="9423.22">15628 4860 453 0,'0'0'93'0,"0"0"12"15,0 0-56-15,0 0-49 16,0 0-5-16,0 0-39 16,-5 39 41-16,5-1 1 15,0 11 2-15,0 14 19 16,-10 6 3-16,-16 9-5 16,-2 5-5-16,-6 4-4 0,-4 0-6 15,4 2 2-15,0-2 2 16,5-9-4-16,10-14-2 15,6-22-1-15,7-20-7 16,4-15 8-16,1-7 1 16,-5 0 82-16,-7-6-14 15,-1-8-59-15,-1 0-9 16,2 2-1-16,5 2 0 16,3-1 0-16,2-1-1 15,3-6-8-15,0-6-9 16,3-7 10-16,19-10-12 15,11-6-15-15,14-10 1 0,7-9 21 16,8-4-75 0,2-5 20-16,4 5 21 0,-4 7 23 15,-4 8-10-15,-7 11-27 16,-4 9-55-16,-8 13 11 16,-3 6 24-16,-6 7-1 15</inkml:trace>
  <inkml:trace contextRef="#ctx0" brushRef="#br0" timeOffset="9955.39">16825 4417 420 0,'0'0'165'0,"0"0"-62"15,0 0-103-15,0 0-8 16,-24 81 8-16,-4-7 7 15,-6 14 22-15,-5 10-3 16,-6 2-19-16,0-4-3 16,0-8 0-16,5-21-3 15,12-23 3-15,10-20-2 16,14-19 3-16,4-8 40 16,13-33 65-16,24-23-110 0,14-22-65 15,8-9-11-15,1-7-62 16,-1-1-60-16,-2 7-170 15</inkml:trace>
  <inkml:trace contextRef="#ctx0" brushRef="#br0" timeOffset="10255.87">17021 4421 207 0,'0'0'120'0,"0"0"-32"15,0 0-64-15,80 18-23 16,-80 26 1-16,-6 14 23 16,-32 5 3-16,-10 4-15 15,-4-9 6-15,5-13 0 16,7-10-10-16,10-11-4 15,4-9 0-15,3-8-1 0,2-5 1 16,-1-2 15-16,2 0 35 16,5 0-10-16,5-4-20 15,7 1 16-15,3 3 2 16,0 0-43-16,0 0-43 16,10 15 21-16,10 7 21 15,-1 5 2-15,2 4-1 16,1 2 0-16,3-1 1 15,3 1 0-15,5-1-1 16,1-3 0-16,-5-1-25 16,-4-10-121-16,-2-13-229 15</inkml:trace>
  <inkml:trace contextRef="#ctx0" brushRef="#br0" timeOffset="10572.54">17055 5095 525 0,'0'0'31'16,"0"0"-15"-16,0 0 11 15,84-7 23-15,-40-6 12 16,-2-2-16-16,-5-3-1 16,-8-2-16-16,-10-2 8 15,-11-3-13-15,-8 1-16 16,0 1-8-16,-26 3-8 15,-16 7-6-15,-7 5-5 0,1 8-3 16,8 4 3-16,12 18-4 16,13 7-5-16,12 10 15 15,3 5-5-15,13 4 16 16,20 3 1-16,12-5-3 16,11-6-16-16,12-10-44 15,6-13-12-15,-2-14-69 16,-18-3-173-16</inkml:trace>
  <inkml:trace contextRef="#ctx0" brushRef="#br0" timeOffset="11004.9">17297 5310 675 0,'0'0'89'16,"0"0"-73"-16,0 0 1 15,0 0 30-15,0 0-17 16,121-53-5-16,-65 19-18 16,5-7-3-16,1-3-1 15,-1-4 0-15,-3-2-3 16,-9-1-4-16,-10 2 0 16,-13 3-21-16,-9 7-8 15,-5 11-4-15,-6 11 12 16,-5 9-7-16,1 8 13 15,0 0-39-15,1 9-119 0,-2 18 111 16,-1 10 57-16,0 5 9 16,-4 5 1-16,-3-2 1 15,0-1 11-15,-2-2 10 16,2-6 10-16,-1-7-1 16,-1-5-1-16,-1-9 8 15,1-1-15-15,-2-4-7 16,-4-3-3-16,-1 1 1 15,-6-3-5-15,1-1-2 16,-3-2-1-16,-2-2-7 16,-3 0-25-16,2 0-61 15,-2-9-65-15</inkml:trace>
  <inkml:trace contextRef="#ctx0" brushRef="#br0" timeOffset="11737.16">17970 5050 623 0,'0'0'62'0,"0"0"-43"16,0 0-19-16,0 0-14 15,0 0 8-15,0 0-1 16,-44 102 4-16,44-66-1 15,11-3 3-15,14-7-1 16,13-9 2-16,15-14 0 0,8-3 5 16,2-13 1-16,-8-14 11 15,-13-4 3-15,-15-3 53 16,-14 0-47-16,-13 1-7 16,-9-3-19-16,-36-1-3 15,-25 1-1-15,-10 6-14 16,11 6-2-16,23 12 5 15,26 8 15-15,15 4-8 16,5 1-75-16,0 18 43 16,13 6 28-16,18 3-11 15,20-4 23-15,11-8 13 16,10-9 20-16,3-7 18 16,-2 0 2-16,-14-4-2 0,-18-5-21 15,-18 3 6-15,-15 2-3 16,-8 3 10-16,0 1-10 15,0 0-21-15,0 0-12 16,0 0-8-16,-11 10-38 16,-5 10 12-16,1 6 18 15,1 2 6-15,10 1-6 16,4-2 1-16,3-5-11 16,28-3 2-16,14-11 1 15,9-8 13-15,-5 0 8 0,-4-22 2 16,-9-8 27-1,-6-4 5-15,-11-2-4 0,-4 6-3 16,-10 3-10 0,-5 8 11-16,0 8-14 0,0 5-12 15,0 6 0-15,0 0-2 16,0 0-30-16,0 19-20 16,0 10 24-16,10 7 21 15,6 3 7-15,5 0 1 16,0-8-1-16,8-11-23 15,3-9-28-15,4-11 12 16,-2 0 0-16,-4-22-203 16</inkml:trace>
  <inkml:trace contextRef="#ctx0" brushRef="#br0" timeOffset="12302.62">18906 4945 794 0,'0'0'0'0,"0"0"-40"16,35 84 38-16,-22-35 2 16,-3-2 9-16,0-6 5 15,-2-8-1-15,-3-7-4 16,-2-11-4-16,-2-9-1 16,-1-2-1-16,0-4-1 15,0 0 11-15,3 0 7 16,3-22-5-16,7-12-15 0,4-7-80 15,7-5-4 1,3-2 10-16,2 2-3 0,6 7 3 16,4 10-2-16,1 7 76 15,-1 12 1-15,-4 5 34 16,-3 5 11-16,-4 0-9 16,-6 8-12-16,-2 9-11 15,-7 3-10-15,-2 2-2 16,-4-2-2-16,-6-5 0 15,-1-5 0-15,0-7 0 16,0-1 4-16,0-2 16 16,0 0 30-16,-4 0 2 15,-6-12-43-15,-4 2-1 16,-1-2 7-16,-1 5-8 16,-2 4-6-16,-9 3-1 0,-3 0-2 15,-3 19-1-15,-1 6-2 16,6 9-1-16,4 6 1 15,7 9 1-15,7 2-1 16,10-4 4-16,7-5 0 16,35-12-3-16,22-12 4 15,20-10 11-15,12-8-2 16,4-3-9-16,-1-18-102 16,-9-6-112-16,-22-5-83 15</inkml:trace>
  <inkml:trace contextRef="#ctx0" brushRef="#br0" timeOffset="12902.77">19567 5264 351 0,'0'0'69'0,"0"0"52"15,85-10 8-15,-51-3-35 16,-1-4-37-16,-3-2-33 15,-3 1-16-15,-5-2-2 16,-3 3-5-16,-5 1-1 16,-10 3-1-16,-4 3-12 15,0 1-7-15,0 6 10 16,-14 3-3-16,-9 0-18 0,-4 13 3 16,-4 10 22-1,1 4 2-15,5 4 1 0,4 3 1 16,10-1-4-16,11-2-11 15,3-9-30-15,41-11 8 16,17-11 39-16,16-4 0 16,5-19-24-16,-7-11-19 15,-5-4 1-15,-12-3 29 16,-13-5-2-16,-12 0-28 16,-17 0-123-16,-4 3-85 15,-10 4 251-15,-2 7 82 16,0 9 69-16,0 9-82 0,0 11-15 15,4 3-54-15,4 0-9 16,3 17 9-16,3 10-5 16,-2 10 4-16,-2 5-4 15,-7 3 5-15,-3-1 7 16,0-2 12-16,-3-6 30 16,-13-5-8-16,1-6-1 15,-5-6-4-15,1-5 6 16,-2-5-8-16,-3-1-22 15,4 0-2-15,0-4 0 16,2 1-7-16,8-3 1 16,2-2 1-16,0 0-5 15,-4 0-9-15,-2-2-79 0,-2-7-80 16,1-3-212 0</inkml:trace>
  <inkml:trace contextRef="#ctx0" brushRef="#br0" timeOffset="14783.89">20796 5305 170 0,'0'0'37'0,"0"0"55"16,0 0 51-16,0 0 29 15,0 0-47-15,0 0-95 16,4-42-11-16,-2 16-16 15,-2-6-3-15,0-5-7 16,0-2-33-16,0-6-31 16,0-5-14-16,0 2-14 15,-2 1 33-15,2 8 56 16,0 13 10-16,0 10 20 16,12 8 7-16,3 8-18 0,-3 0-9 15,-4 5-1-15,-4 14-1 16,-4 5-3-16,-6 3-3 15,-22 5 8-15,-9 2 9 16,-7 0-4-16,1 0 0 16,7-3-3-16,9-6 0 15,12-2 0-15,14-7-2 16,1-3 0-16,27-3 8 16,27-5 38-16,23-5-19 15,17 0-5-15,15-14-9 16,10-8-13-16,4-5-2 15,4-7-34-15,0-8-9 0,-7-6 9 16,-19-2-67-16,-29 1 103 16,-30 8 4-16,-23 11 27 15,-19 9 67-15,0 6 15 16,-1 6-16-16,-8 4-21 16,7 5-27-16,-1 0-34 15,-1 2-15-15,2 13-17 16,-1 7 14-16,0 5-1 15,3-4 1-15,0-5 3 16,5-5-4-16,5-8 4 16,1-3 4-16,-4-2 4 15,-2 0 6-15,-3 0 5 16,-2-4-9-16,0-5-7 0,-23-2-3 16,-16 0-4-1,-16 9-6-15,-3 2-1 0,4 9-3 16,14 19-3-16,14 12-12 15,14 9 4-15,12 3 14 16,2 6 7-16,29 1-4 16,23 1 5-16,20-11-2 15,26-13 2-15,18-17 1 16,8-19 2-16,-3-2 8 16,-9-26-3-16,-20-9-5 15,-18-2 3-15,-23 0 1 16,-23 3 17-16,-21 4-11 15,-9-1-1-15,-31 4-9 16,-23 3 0-16,-4 11-13 0,7 13 8 16,16 2 4-16,12 22-14 15,5 13 2-15,2 6 6 16,4 5 7-16,7 3 0 16,4-3 3-16,1 0-1 15,0-8 0-15,9-4-1 16,13-8 3-16,4-12 7 15,3-10 18-15,1-4 2 16,4-5 5-16,3-17-22 16,0-6 0-16,-9-6-12 15,-10-5 4-15,-17-7-6 16,-5 0-25-16,-39-3-45 16,-15 7-48-16,-2 9 34 0,16 10 56 15,21 12 28-15,18 11 24 16,5 0-24-16,0 7-42 15,22 10 41-15,14 1 2 16,16-1-2-16,16-6 1 16,3-6-11-16,4-5 10 15,-8-6 1-15,-9-14 33 16,-13-7 2-16,-15-1-7 16,-11-2 5-16,-16 4-19 15,-3 4-12-15,0 7-2 16,-5 5-11-16,1 6 10 15,1 4-3-15,0 0-55 0,3 18-27 16,0 10 82-16,0 10 4 16,0 8 0-16,-3 6 0 15,-1 0 0-15,1-6 15 16,-2-5 10-16,-1-14 1 16,-4-7 5-16,1-5-5 15,-5-4 1-15,-5-1-4 16,-3-1 2-16,-3-3 3 15,2 1-18-15,5-3 0 16,4-4-6-16,3 0 2 16,2 0-2-16,1-14-4 15,7-1-14-15,1-2-17 16,10-2-68-16,23 2-69 0,15 2-98 16</inkml:trace>
  <inkml:trace contextRef="#ctx0" brushRef="#br0" timeOffset="15016.85">23084 5109 239 0,'0'0'89'0,"122"-73"9"16,-87 35 0-16,-15 2 3 16,-17 4 14-16,-3 1-39 15,0 12-36-15,-7 9-6 16,1 7-25-16,2 3-9 16,-7 17-10-16,-7 24-36 15,-4 20 41-15,-7 14 4 16,6 12-1-16,6-3-4 15,13-12-7-15,4-15-2 16,0-19-28-16,12-16 21 0,-2-10 1 16,2-12-87-16,6-10-27 15,3-23-328-15</inkml:trace>
  <inkml:trace contextRef="#ctx0" brushRef="#br0" timeOffset="15432.83">23026 5082 540 0,'0'0'37'15,"0"0"20"-15,98-4 9 16,-55 1-30-16,4 1-9 16,3-3-1-16,-3-2-7 0,2-1-11 15,-3 0-4 1,0-3-4-16,-4 0-1 0,-3 1-13 15,-9 0-7-15,-8-2 17 16,-4 0 2-16,-4 0 2 16,-3 4 2-16,-6 0-1 15,-1 4 1-15,-2 2 2 16,-1 2-4-16,6 0-10 16,-1 21-53-16,2 11 51 15,-3 12 5-15,-5 6-3 16,0 4 5-16,-17-1 5 15,-2-10 1-15,3-9 4 0,4-13 2 16,7-8 4-16,0-9 3 16,4-1-7-16,1-3-1 15,0 0-1-15,-2 0 1 16,-3 0 4-16,-9 1-10 16,-8-1-50-16,-9 0-72 15,-4-2-151-15</inkml:trace>
  <inkml:trace contextRef="#ctx0" brushRef="#br0" timeOffset="16737.43">16645 4503 89 0,'0'0'98'16,"0"0"-71"-16,0 0 22 16,0 0 22-16,0 0-41 0,0 0 2 15,58-28 19-15,-12 12-4 16,11-1 21-16,7 3-10 15,2 3-28-15,1 3-23 16,-8 7-7-16,-12 0-33 16,-28-1-189-16</inkml:trace>
  <inkml:trace contextRef="#ctx0" brushRef="#br0" timeOffset="20960.82">7443 6038 458 0,'0'0'76'16,"0"0"-15"-16,0 0-22 15,0 0 8-15,0 0 4 16,0 0-8-16,0 0-26 16,2 12-17-16,-1 15-14 15,-1 21 9-15,0 18 1 16,-3 17 3-16,-22 7 1 16,-8 3 3-16,-7-1-1 15,0-9 0-15,1-7-2 16,4-7-30-16,3-14-49 15,6-14-31-15,4-22-120 0</inkml:trace>
  <inkml:trace contextRef="#ctx0" brushRef="#br0" timeOffset="21427.47">7429 5750 687 0,'0'0'43'0,"0"0"27"0,0 0-20 16,0 0-50 0,0 0-19-16,0 0-26 0,98 46 45 15,-57 14 0-15,-3 9-2 16,-16 4-5-16,-20 2 7 15,-2-2-13-15,-33-3 12 16,-14-8 1-16,-3-6 0 16,-7-6 4-16,-3-9-2 15,2-5-2-15,8-11-21 16,14-11-13-16,12-11-24 16,12-3 58-16,7 0 2 15,5-5 12-15,3-4-5 16,24 3-9-16,11-1-1 15,5 7 1-15,-1 0 0 0,-7 5 0 16,-2 10 1-16,-4 6 2 16,-4 5-3-16,-4 4 2 15,1 4-2-15,-2 0 1 16,-4 4 0-16,0-2-1 16,-6-1-54-16,-4-8-112 15,-5-8-299-15</inkml:trace>
  <inkml:trace contextRef="#ctx0" brushRef="#br0" timeOffset="22026.9">7719 6646 513 0,'0'0'13'15,"0"0"15"-15,0 0 24 16,102-39-17-16,-63 22 12 15,-1 0-31-15,-4-5-3 16,-5 3-9-16,-13-2 1 16,-7-1 0-16,-9 4 2 15,-6 1-7-15,-23 5-6 16,-19 9-5-16,-14 3 0 16,-2 8 7-16,8 19-7 15,14 7 2-15,18 5 4 16,11 6-3-16,13 1 5 15,1-2-3-15,32-1 2 16,12-5-5-16,8-10 3 0,3-14-4 16,5-14-15-16,13-11 24 15,8-26 1-15,2-9 0 16,1-8-3-16,-6-1-31 16,-7-1-9-16,-11 2 21 15,-11 4-6-15,-17 10-18 16,-22 8 2-16,-11 10-13 15,0 10-44-15,-9 10 101 16,4 2 21-16,5 7 28 16,0 19-30-16,0 13 25 15,0 14-7-15,6 5 14 16,2 6 2-16,-2 4-9 16,-2-1-18-16,-3-3 8 0,-1-9-1 15,0-15-10-15,0-11-1 16,-1-13-13-16,-9-7-6 15,-8-4-2-15,-12-5 8 16,-13 0 6-16,-11-1-15 16,0-20-73-16,4-3-17 15,17-5 11-15,18-1-43 16,15 1-145-16</inkml:trace>
  <inkml:trace contextRef="#ctx0" brushRef="#br0" timeOffset="22709.54">8935 6573 596 0,'0'0'12'15,"0"0"36"-15,-101 5-45 16,60 19 0-16,3 8 4 16,9 4-3-16,5 5 4 15,11 7-1-15,4 6 0 16,9 1-6-16,0-6 0 15,9-13-2-15,12-17 0 16,10-14 1-16,12-5 11 16,7-29-1-16,6-15 3 15,-5-10-9-15,-14-2 3 16,-13 5-5-16,-18 7 2 0,-6 5-2 16,-28 3-2-16,-22 7-9 15,-6 4-15-15,2 9-6 16,19 11 11-16,16 2 17 15,15 3 2-15,4 0-9 16,0 0-29-16,6 12-6 16,21 0 44-16,12-4 7 15,23-5 47-15,7-3 20 16,-2 0-21-16,-6-8-8 16,-18-1-14-16,-14 4-5 15,-15 2-7-15,-9 3-3 16,-5 0-16-16,0 0-2 15,0 9-10-15,0 16 11 16,0 4 1-16,0 4 5 0,0 2-5 16,0-1-6-16,2-1 1 15,7-5-11-15,5-8 6 16,10-17-11-16,6-3 21 16,4-19 1-16,5-10 3 15,0-5-4-15,-1 1 0 16,-3 8-5-16,-8 6 4 15,-11 8 1-15,-8 7 0 16,-8 2 18-16,0 2-9 16,0 0-9-16,0 11-14 15,0 11 6-15,0 10 7 0,0 6 2 16,0 7 0 0,0 0 0-16,7-4-1 0,8-7 0 15,9-14-18-15,6-15-15 16,7-5-21-16,2-27-101 15,-1-16-379-15</inkml:trace>
  <inkml:trace contextRef="#ctx0" brushRef="#br0" timeOffset="23441.89">9742 6584 717 0,'0'0'35'0,"0"0"-35"16,0 0 0-16,44 112 5 15,-33-65 10-15,-1-2-4 0,-2-4 6 16,-1-11 2-16,-2-11-8 16,-2-7-6-16,-2-7-2 15,-1-3-3-15,0-2 7 16,0-2 7-16,0-21 4 16,0-14-18-16,8-10-35 15,7-1-22-15,8 1-47 16,12 3 41-16,8 2-49 15,9 6 27-15,6 4 85 16,2 5 22-16,-6 8 87 16,-11 7-30-16,-13 7 0 15,-11 5-31-15,-8 0-44 16,-8 5-4-16,-2 10-6 0,-1 1-2 16,0 1 8-16,-3-1 2 15,-9-3-2-15,1-4 4 16,0-5-4-16,3-2 4 15,-3-2 0-15,1 0 6 16,-5-5 9-16,-4-4-9 16,0-1-6-16,-1 7-3 15,-2 3-1-15,-5 0-2 16,-6 21-5-16,-2 9 4 16,-5 11 2-16,5 8-3 15,5 9 3-15,11 7 0 16,11 0-1-16,8-4 2 0,20-13 0 15,36-15 0-15,30-17 0 16,25-16-1-16,16 0-10 16,4-25-31-16,-10-13 25 15,-22-10 9-15,-26-2 8 16,-31 0 9-16,-25 5 24 16,-17 5-10-16,-1 8-13 15,-26 11-4-15,5 8 2 16,-1 10-3-16,7 3-5 15,-2 14-2-15,-1 17-4 16,4 16 2-16,1 13 4 16,7 5 12-16,7-3-4 15,0-12-7-15,13-13-1 16,17-17 0-16,10-7 5 0,11-10 5 16,6-3-1-16,5-5-9 15,-1-15-56-15,-1-14-167 16</inkml:trace>
  <inkml:trace contextRef="#ctx0" brushRef="#br0" timeOffset="24325.27">11738 6249 781 0,'0'0'31'15,"0"0"31"-15,0 0-38 16,0 0-24-16,0 0-17 0,0 0 17 16,-16 133-1-1,2-54 1-15,5 5 1 0,4-5 1 16,5-1-2-16,0-13 0 15,17-10 0-15,18-16-1 16,19-17-11-16,18-19 7 16,13-6 5-16,16-31-13 15,-4-12 8-15,-10-3 3 16,-23-2 2-16,-24 5 3 16,-19 6 11-16,-20 4-5 15,-1 8-9-15,-6 9-2 16,-4 11 2-16,3 8 0 0,-7 0 0 15,-11 19-22-15,-10 14 17 16,-8 13 1-16,7 9 3 16,10 1-1-16,14-5 1 15,12-9-2-15,13-15-2 16,35-13 5-16,19-14 0 16,12-3 7-16,3-24-4 15,-4-9-3-15,-13-4 0 16,-5-2-7-16,-13 5 7 15,-12 5 0-15,-14 4 1 16,-11 11-1-16,-4 7 14 16,-6 8 15-16,0 2-12 15,0 0-17-15,0 7-11 16,0 22-4-16,0 13 8 16,-6 12 7-16,-2 3 0 0,8 0 0 15,0-13-3-15,8-15 0 16,10-16 3-16,3-13 4 15,1 0 1-15,2-24 3 16,6-16 2-16,1-8-5 16,-6-3-2-16,-4 5-3 15,-7 5-2-15,-8 7 0 16,0 10 2-16,-3 9 0 16,-2 10 0-16,-1 5-3 15,0 0-41-15,0 18-235 16,0 6 147-16,-2 5-32 15</inkml:trace>
  <inkml:trace contextRef="#ctx0" brushRef="#br0" timeOffset="25174.1">13254 6693 531 0,'0'0'224'0,"0"0"-200"15,85-52 5-15,-69 42-20 16,-3-2 4-16,-9 4 1 15,-4-2-10-15,0 1 5 16,-9 1-9-16,-28 2-4 0,-14 6-2 16,-12 0-14-1,3 17 5-15,9 12 7 16,13 5-38-16,12 7 43 0,10 3 1 16,16 4-2-1,16 2 4-15,34-6 5 0,25-15-1 16,21-16 7-16,15-13 11 15,7-18-12-15,-3-22 5 16,-14-9-6-16,-10-5-5 16,-17 1 9-16,-13 0-9 15,-18 4-4-15,-22-1-1 16,-14 2-11-16,-7 2-12 16,-9 4 24-16,-1 11 11 15,2 11 43-15,5 10 2 16,0 10-51-16,-4 0-5 15,-5 21-60-15,-7 22 35 0,-8 17 25 16,-4 12 1-16,1 6-1 16,12 2 0-16,15-5 0 15,7-9-4-15,41-16 1 16,21-15 2-16,16-23-5 16,4-12-7-16,-1-22 1 15,-6-20 4-15,-3-11 8 16,-12-7 4-16,-14-1 13 15,-15 0-16-15,-15 5-1 16,-15 4-20-16,-5 6 20 16,0 12 47-16,0 10-1 15,0 11-18-15,-2 11-25 16,-1 2-3-16,-6 6-12 16,-11 25-49-16,-6 14 55 0,-6 18 6 15,4 8 1-15,13 3-1 16,14-3-10-16,4-6-22 15,40-15-28-15,15-20-8 16,8-17 10-16,-2-13-15 16,-9-15 28-16,-9-24 45 15,-7-7 23-15,-9-6 69 16,-11 9-14-16,-3 10-56 16,-6 8-1-16,-6 13 62 15,-2 4-61-15,-2 5-4 0,0 3-18 16,0 0-2-1,0 4-39-15,-8 22 14 0,-3 8 26 16,1 8 1 0,9 4 0-16,1-2-2 0,30-4-3 15,17-13 2-15,11-13 3 16,2-8 0-16,-6-6-37 16,-6-14-62-16,-14-21-129 15</inkml:trace>
  <inkml:trace contextRef="#ctx0" brushRef="#br0" timeOffset="25339.91">15068 6396 907 0,'0'0'11'0,"0"0"-11"15,0 0-29-15,0 0-114 16,0 0 105-16,18 90-47 15,-3-48-210-15</inkml:trace>
  <inkml:trace contextRef="#ctx0" brushRef="#br0" timeOffset="25822.9">15308 6737 838 0,'0'0'60'0,"0"0"-60"16,0 0-2-16,0 0-15 15,0 0-16-15,0 0 27 0,0 45 2 16,0-33-8-16,6-3-19 16,14-2 27-16,4-7 3 15,6 0-6-15,-2-2 6 16,0-12 1-16,2-1 14 16,1 0 4-16,4 5 4 15,-4 2 4-15,-4 4-13 16,-2 4-4-16,-1 0-8 15,1 0-1-15,0 12-1 16,5 4 0-16,3 2 1 16,11 1-12-16,23-4 2 15,19-3-2-15,20-7-6 16,2-5-32-16,-11 0-49 16,-17-14-6-16,-20-9-48 0,-26-5 39 15,-19-3 114-15,-15 1 95 16,-18-1-25-16,-15 3-38 15,-4 8 11-15,-5 7 53 16,-1 13-14-16,-8 0-64 16,-10 28-18-16,-5 18-5 15,-4 22-3-15,-1 22 4 16,7 13 4-16,4 8 18 16,17-3-9-16,16-13-6 15,22-15-3-15,5-13-10 0,15-20-21 16,8-24-92-1</inkml:trace>
  <inkml:trace contextRef="#ctx0" brushRef="#br0" timeOffset="26232.18">8919 5845 148 0,'0'0'30'0,"0"0"-30"0,0 0-153 16</inkml:trace>
  <inkml:trace contextRef="#ctx0" brushRef="#br0" timeOffset="26853.97">7454 5809 151 0,'0'0'233'15,"0"0"-116"-15,0 0-43 0,0 0-72 16,0 0-2-16,0 0-4 15,-71 122 4-15,36-63 0 16,-4 1-38-16,-1-6-131 16</inkml:trace>
  <inkml:trace contextRef="#ctx0" brushRef="#br0" timeOffset="28137.25">16861 6314 338 0,'0'0'69'0,"0"0"-68"16,0 0 24-16,0 0 21 15,27 128-11-15,-27-55 18 16,-22 13-31-16,-5 8-7 15,-6 5 19-15,2-3-24 0,2-5-2 16,1-8-5 0,0-10-3-16,-1-7-13 0,1-7-112 15,4-19-108-15,8-18-41 16</inkml:trace>
  <inkml:trace contextRef="#ctx0" brushRef="#br0" timeOffset="28572.39">17288 6423 586 0,'0'0'106'15,"0"0"-3"-15,0 0-69 16,30-87-13-16,-30 72-9 16,-5 1-6-16,-17 0-6 15,-11 8-8-15,-5 6 5 16,-8 4 1-16,0 26-8 16,5 15 10-16,14 12-6 15,18 9-2-15,9 5 1 16,16-2-3-16,21-3-11 15,5-7-4-15,0-11 10 16,-12-12 15-16,-12-13 0 0,-10-11 0 16,-8-5-3-16,-4-2-2 15,-26 2 5-15,-15 1 11 16,-10-4-2-16,-1-4-1 16,6 0-8-16,10 0-9 15,19-9-21-15,14-4 25 16,7-10 1-16,40-7-249 15</inkml:trace>
  <inkml:trace contextRef="#ctx0" brushRef="#br0" timeOffset="29070.2">17534 6607 3 0,'0'0'679'15,"0"0"-574"-15,0 0-105 16,0 0-23-16,0 0 23 15,-15 111 1-15,6-55 3 16,0-3-2-16,3-10 2 16,3-14-2-16,3-16 0 15,0-8-1-15,0-5 3 16,0 0 12-16,0-20 37 16,9-12-43-16,12-9-10 15,0-3-27-15,4 6-40 16,-1 9-59-16,-2 7 35 15,-5 10 58-15,-8 10 33 0,-2 2 44 16,-2 0-38-16,-2 13-1 16,1 10-2-16,1 4 24 15,-2 0-18-15,0 2-9 16,2-4 4-16,1-8 0 16,5-6-1-16,4-11 3 15,1 0 7-15,4-20 3 16,-1-9-9-16,-3-8-7 15,-1-2-7-15,-9 2 7 16,-1 6 6-16,-5 9 18 16,0 7 13-16,0 10 2 15,1 5-35-15,4 4-4 0,2 21-25 16,4 11 25-16,-1 10 0 16,6 6 0-16,6 3-4 15,10-5-50-15,8-11-10 16,8-16-129-16</inkml:trace>
  <inkml:trace contextRef="#ctx0" brushRef="#br0" timeOffset="30186.09">18097 6673 455 0,'0'0'12'0,"0"0"-3"15,23 84 3-15,2-44 36 16,4 1 12-16,1-1-12 0,-1-6-27 16,7-5-14-16,3-12-5 15,1-11 16-15,-1-6 22 16,-5-6 3-16,-5-19-25 16,-5-6-15-16,-5-8-3 15,-7 0-65-15,-11 3-30 16,-1 7-58-16,0 5 45 15,-3 4 88-15,0 4 20 16,3 1 74-16,0 4 37 16,5 1 44-16,11 4-87 15,2 3-23-15,3 3-31 16,0 0-10-16,-2 8-4 16,-1 6 0-16,-3 5 1 0,-3 4-1 15,-4 2-1-15,-1 6 1 16,-2 2 1-16,-1 1-1 15,3 0 0-15,4-5 0 16,5-8 0-16,7-8-15 16,7-9-2-16,8-4 11 15,5-11 6-15,1-17 6 16,-7-7 2-16,-6-8 20 16,-10-2 7-16,-12 0-10 15,-9 0-25-15,-18 1 0 0,-32 5-11 16,-13 5-48-1,-2 8-66-15,19 11 85 0,21 6 40 16,16 6 3-16,9 3-3 16,1 0-15-16,25 0-128 15,18 0 143-15,16 0 6 16,9 0-6-16,2-8 12 16,-6-8 27-16,-14 1 18 15,-13 3 16-15,-17 2-22 16,-11 7 7-16,-5 3-4 15,-5 0-19-15,0 0-27 16,0 0-8-16,0 0-4 16,0 6-26-16,0 20-6 15,0 12 36-15,0 14-2 0,1 8 2 16,7 6 0 0,4-1-8-16,8-12-43 0,9-16-24 15,4-18 22-15,3-19 20 16,5-9-14-16,1-28-41 15,6-13-115-15,0-8 30 16,-4-3 173-16,-9 0 60 16,-13 8-31-16,-13 7 30 15,-9 9 181-15,0 13-11 16,0 12-67-16,0 10-92 16,0 2-70-16,0 17-22 15,0 16-15-15,0 17 31 16,0 9-9-16,0 8 15 15,0 6 4-15,0-6 2 16,9-11-6-16,0-17-1 0,0-21-24 16,-3-18 25-16,5-8 15 15,9-25 1-15,6-13-16 16,0-4-14-16,-7 7-5 16,-12 6 17-16,-7 12-8 15,0 9-3-15,0 7 13 16,0 7 12-16,0 2-12 15,0 3-8-15,0 18-11 16,0 8 12-16,0 5 5 16,0 7 2-16,1 1 0 15,4 0 0-15,2-6 0 0,7-11-5 16,2-8-29-16,-2-9-14 16,-3-8-54-16,-5 0-46 15,-6-16-152-15</inkml:trace>
  <inkml:trace contextRef="#ctx0" brushRef="#br0" timeOffset="30518.59">18961 6565 599 0,'0'0'17'0,"99"9"6"0,-29 1 24 16,18 3-14-1,16 1-11-15,19 1-13 0,8-1-1 16,7-1-4-16,-8-1-1 16,-12 0 0-16,-22-3 1 15,-22-2-1-15,-28-4-2 16,-20-3 0-16,-17 0 1 16,-8 3 10-16,-1-3 6 15,0 0-3-15,0 5-15 16,0 4-5-16,0 11-8 15,0 10 13-15,-1 6 0 16,1 4 0-16,0-1 0 16,0-8-2-16,15-12-53 15,1-19-104-15,11-31-372 16</inkml:trace>
  <inkml:trace contextRef="#ctx0" brushRef="#br0" timeOffset="30679.27">20246 6288 861 0,'0'0'19'15,"0"0"-19"-15,0 0-58 16,56 115 52-16,-41-51-24 16,-6 5-30-16,-3 2-13 15,0-7-71-15,9-19-312 16</inkml:trace>
  <inkml:trace contextRef="#ctx0" brushRef="#br0" timeOffset="31168.24">20447 6967 843 0,'0'0'51'0,"0"0"-18"16,0 0-33-16,0 0-11 15,0 0 8-15,0 0 2 16,61 46-8-16,-40-38-12 15,-1-4 11-15,-1-1 10 16,1-3-1-16,-1-3 2 16,-2-11-1-16,0-1 0 15,1 1 0-15,1 2 0 0,4 6 0 16,5 3-1-16,3 3-1 16,2 0 1-16,1 1-1 15,0 12 1-15,4 3-1 16,5-3 1-16,7 1 1 15,9-7-2-15,1-4-1 16,-1-3 3-16,-7-4-1 16,-5-14-15-16,-3-9-28 15,-5-5-34-15,-7-4 20 16,-13-2 36-16,-19 3 9 16,-7 2-20-16,-22 7-52 15,0 4 85-15,5 11 113 16,9 7 0-16,-2 4-84 15,-5 18-29-15,-11 29-21 0,-11 21 21 16,1 18 8-16,3 7 1 16,10-1-5-16,12 2 2 15,18-9 1-15,2-7-3 16,26-12 0-16,8-13-4 16,6-15-77-16,-6-19-118 15</inkml:trace>
  <inkml:trace contextRef="#ctx0" brushRef="#br0" timeOffset="32086.82">18160 6643 85 0,'0'0'51'15,"0"0"-25"-15,0 0 18 16,0 0 32-16,0 0-1 16,0 0-62-16,38-22 5 15,12 15-11-15,14-3 47 0,5-4 26 16,-3 6-7 0,-5 1-22-16,-6 6-18 0,-6 1-24 15,-10 0-9-15,-12 13-2 16,-14 7-16-16,-13 8-97 15,-10 5-19-15,-33 1 20 16</inkml:trace>
  <inkml:trace contextRef="#ctx0" brushRef="#br0" timeOffset="32584.14">18921 6626 251 0,'0'0'82'16,"0"0"5"-16,0 0 1 15,0 0-35-15,-85-48 29 16,63 40-21-16,2 5-17 16,-4 3-37-16,0 4-7 15,1 20-5-15,4 5 0 0,6 12-11 16,10 15-36-1,3 2-72-15,23-9-130 0</inkml:trace>
  <inkml:trace contextRef="#ctx0" brushRef="#br0" timeOffset="33415.36">21836 6912 157 0,'0'0'50'0,"0"0"41"16,0 0 19-16,0 0 2 16,0 0-33-16,0 0-5 15,-30-9 2-15,30 9-13 16,0 0-23-16,22 0-29 15,20-1-4-15,27-1-5 0,18 1 0 16,15-3-2-16,1-1 0 16,-9-2 0-16,-12-1-17 15,-21-2 5-15,-22 1-21 16,-24 3-19-16,-15-3-106 16,-28-8-280-16</inkml:trace>
  <inkml:trace contextRef="#ctx0" brushRef="#br0" timeOffset="35115.1">7587 7688 371 0,'0'0'12'0,"0"0"-11"0,0 0-1 16,116 0 14-16,-53 0 43 16,14 0 27-16,17 0-1 15,15 0-21-15,7-3-37 16,4 0-18-16,-13 2-5 15,-19 1-2-15,-24 0 0 16,-28 0-58-16,-29 0-75 16,-11 0-195-16</inkml:trace>
  <inkml:trace contextRef="#ctx0" brushRef="#br0" timeOffset="35292.1">8050 7721 697 0,'0'0'0'16,"0"0"-7"-16,18 82 6 16,-6-32 2-1,3 8 2-15,-3 8 1 0,-3-1 0 16,-3-5-2-16,-6-5-2 16,0-8-130-16,3-15-139 15</inkml:trace>
  <inkml:trace contextRef="#ctx0" brushRef="#br0" timeOffset="35478.75">8487 8143 658 0,'0'0'154'16,"0"0"-110"-16,0 0-44 15,0 0-12-15,0 0 4 16,0 0 8-16,42 61 0 15,-33-27-43-15,-8-2-69 16,-1-9-81-16,-5-10-295 16</inkml:trace>
  <inkml:trace contextRef="#ctx0" brushRef="#br0" timeOffset="35667.42">8662 7744 814 0,'0'0'55'0,"0"0"8"15,0 0-44-15,0 0-19 16,0 0-69-16,0 0-214 16,25 25 185-16,-34 5-310 15</inkml:trace>
  <inkml:trace contextRef="#ctx0" brushRef="#br0" timeOffset="35862.93">8745 8151 513 0,'0'0'11'16,"0"0"-9"-16,0 0 17 16,0 0 12-16,0 0 7 15,15 73-1-15,-13-71-10 16,-2 3-18-16,1-3-3 15,0 1-4-15,3 1-2 16,-1-4-79-16,4 0-83 16,4-8-107-16</inkml:trace>
  <inkml:trace contextRef="#ctx0" brushRef="#br0" timeOffset="36147.02">8745 8151 462 0,'87'22'123'0,"-80"-22"-123"15,1 1 1-15,5 12-1 16,5 4 1-16,0-2 2 15,-5 1-1-15,0-4-2 16,-5-2 0-16,-3-5 0 0,-2-5-33 16,-3 0-19-16,1-5 51 15,4-12-90-15,2-8-83 16,2 1 174-16,3 1 2 16,-4 8 7-16,-4 5 62 15,-3 5 80-15,2 3 13 16,-1 2-94-16,4 0-70 15,3 12-11-15,10 8 11 16,-1 5 2-16,5 3 0 16,-4 3-1-16,-4 0-1 15,-3-3-9-15,-5-7-129 16,-4-15-102-16</inkml:trace>
  <inkml:trace contextRef="#ctx0" brushRef="#br0" timeOffset="36432">9300 8160 577 0,'0'0'25'0,"0"0"-24"16,0 0 7-16,0 0-6 16,91-56-2-16,-56 33-4 15,-4-1 3-15,-10-2 0 16,-12 1 1-16,-9 5 0 15,-18 6-1-15,-19 6 3 0,-8 8 0 16,-1 13 2-16,7 18-3 16,12 10-2-16,16 5-3 15,11 5 4-15,8 4 4 16,26 1 3-16,17-5 0 16,19-10-3-16,15-18-4 15,7-19-79-15,-4-5-85 16</inkml:trace>
  <inkml:trace contextRef="#ctx0" brushRef="#br0" timeOffset="36643.06">9786 8233 577 0,'0'0'41'0,"0"0"-27"15,0 0 72-15,112 0-1 16,-67-9-43-16,4-7-26 16,1 1-13-16,0-2 1 15,1 4-4-15,-4 1-34 16,6-3-241-16</inkml:trace>
  <inkml:trace contextRef="#ctx0" brushRef="#br0" timeOffset="37661.21">10757 7889 491 0,'0'0'154'15,"0"0"-3"-15,0 0-75 16,0 0-32-16,0 0-29 16,0 0-15-16,-80-15-11 15,68 69 10-15,2 13 2 16,7 9-2-16,3 2 2 16,0-11-2-16,10-9-6 15,15-19-17-15,17-17-27 16,18-19 30-16,16-5 21 15,8-23 4-15,-3-9-4 0,-13 0 5 16,-22 2 1-16,-19 3 13 16,-15 1 29-16,-12 3-4 15,0 6-27-15,-17 4-15 16,4 8-2-16,0 7-5 16,2 0 0-16,2 16-5 15,-1 16 5-15,5 8 1 16,5 5 1-16,0 1 3 15,18 1 0-15,3-6 0 16,9-11 1-16,8-10 0 16,9-14 3-16,8-6 2 15,0-5 0-15,-1-19-5 0,-9-9 4 16,-5-5-1 0,-18-4-3-16,-19-4-1 0,-6-1-9 15,-36 0-27-15,-17 6-14 16,-7 9-17-16,5 8 9 15,18 7 36-15,16 11 18 16,15 3 4-16,9 3 0 16,7 0-3-16,31 0 3 15,18 0 48-15,16 0 4 16,5 14-27-16,-6 6-7 16,-13 8-15-16,-9 4-3 15,-10 4 0-15,-9 4-1 16,-11 0-2-16,-12-2-2 15,-7-3-12-15,0-10-3 0,0-7-2 16,0-11 15-16,0-7 4 16,-3 0 3-16,0-25 67 15,0-12-60-15,3-8 3 16,0-1 6-16,0 1-3 16,0 11-13-16,2 8 0 15,4 12-8-15,1 10 0 16,5 4 0-16,0 2-5 15,6 21 12-15,0 9-1 16,-2 6-1-16,-5 5 3 16,-2 1-1-16,-3-3 1 0,-2-6 2 15,-1-3-2 1,-1-4 0-16,-2-6-22 0,0-11-135 16,0-11-214-16</inkml:trace>
  <inkml:trace contextRef="#ctx0" brushRef="#br0" timeOffset="38097.07">11896 8315 155 0,'0'0'676'15,"0"0"-596"-15,0 0-49 16,0 0-31-16,73-77-3 16,-35 52 0-16,10-6 3 15,6-5-5-15,4-3 0 16,2-4-10-16,-9-3-21 15,-11 0 9-15,-12-1 0 0,-15 4-18 16,-13 10-14-16,0 8-30 16,0 11 2-16,-7 8 33 15,1 6-20-15,0 0-133 16,-3 15 90-16,-4 13 109 16,1 11 8-16,-3 14 41 15,2 3 50-15,6-1 10 16,4-7-36-16,-1-8 18 15,4-10-3-15,-1-5-15 16,1-10-22-16,-2-4 3 16,1-4-24-16,-1-4-11 15,1-1-1-15,-1 0 0 16,1 0-5-16,-2-1-3 16,0 1 0-16,-2-2 1 0,-5 0-2 15,-10 2 2-15,-11 1 0 16,-7 1-6-16,-4 6 1 15,4 3-69-15,10-1-69 16,12-8-164-16</inkml:trace>
  <inkml:trace contextRef="#ctx0" brushRef="#br0" timeOffset="38378.76">12503 7693 787 0,'0'0'57'15,"0"0"11"-15,0 0-68 16,0 0-3-16,0 0-13 16,0 0 16-16,60 84 4 15,-35-32-3-15,-1 8-1 16,-8 5 0-16,-1-4 0 15,-5-5 0-15,-3-9-2 16,-7-7-26-16,0-1-37 16,-3-5-61-16,-10-8-57 0,-1-13-216 15</inkml:trace>
  <inkml:trace contextRef="#ctx0" brushRef="#br0" timeOffset="39195.27">12751 8081 830 0,'0'0'36'0,"0"0"-10"15,0 0-26-15,0 0-2 16,0 0 0-16,0 0-2 16,89 47 2-16,-74-10-5 15,-2 4 6-15,0-4-4 16,-2-6 4-16,1-6-1 15,-6-9 2-15,-2-6 0 0,-2-7-4 16,-2-1-7-16,0-2 11 16,0 0 8-16,0-19-8 15,0-6-5-15,-3-4-60 16,0 3-7-16,3-2 40 16,0 1-12-16,18-1 16 15,22 2 2-15,12-1 13 16,11 3 13-16,6 2 13 15,-4 2 6-15,-13 6-4 16,-13 5-5-16,-17 6 2 16,-13 3-12-16,-9 3-2 15,0 13-16-15,-19 8 12 0,-11 4 6 16,-4 2 7-16,-2 1 10 16,5-1-2-16,6 2-13 15,8-3-2-15,10-3 4 16,7-4-4-16,4-6 2 15,26-7-1-15,13-8 7 16,8-1-6-16,-2-10-2 16,-3-14 2-16,-14-4 1 15,-17-2 28-15,-11 0 64 16,-4 3-57-16,-3 0-1 16,-10 10-10-16,-3 5-7 15,9 7-16-15,1 5-4 16,0 0-11-16,-1 20-20 0,6 8 25 15,1 5 1-15,1 3-2 16,23 0-12-16,12-5 9 16,11-11-9-16,7-13 19 15,2-7 1-15,-3-12 5 16,-5-17 2-16,-8-8-4 16,-7-1-2-16,-11 4-3 15,-10 7 1-15,-8 7 0 16,-4 11 8-16,0 2-6 15,0 4 0-15,0 3-3 16,0 0 1-16,0 16-17 16,3 12 10-16,6 11 6 15,5 7 1-15,7 3 0 16,4-5 0-16,6-12 0 0,7-15-2 16,5-17 2-16,2-12 0 15,1-29-25-15,-4-17-280 16</inkml:trace>
  <inkml:trace contextRef="#ctx0" brushRef="#br0" timeOffset="39334.27">13859 7686 767 0,'0'0'0'0,"0"0"-58"0,16 124 55 16,-9-59-65-1,-2 5-69-15,8-9-66 0</inkml:trace>
  <inkml:trace contextRef="#ctx0" brushRef="#br0" timeOffset="39677.15">14172 8196 767 0,'0'0'62'15,"0"0"-62"-15,0 0-10 16,0 0 9-16,-20 94 1 15,16-69 0-15,0-5-1 16,2-4 0-16,2-6-36 16,0-10 0-16,0 0 37 15,2-23 31-15,14-14-16 0,-1-7-15 16,3 1 0-16,-2 7 9 16,-6 12-2-16,0 11 15 15,-4 11-4-15,-1 2-18 16,3 0 0-16,-1 9 0 15,4 8-1-15,-1 5 0 16,-2 5-1-16,-2 2 2 16,-2 2 0-16,-2-4 0 15,3-6 0-15,-2-7-1 16,-1-5-8-16,1-5-9 16,1-4-40-16,3 0-33 15,-1-13-117-15</inkml:trace>
  <inkml:trace contextRef="#ctx0" brushRef="#br0" timeOffset="40376.92">14442 8257 469 0,'0'0'9'15,"0"0"6"-15,85-24 17 16,-58 17-5-16,-4 0-18 15,-4-1-1-15,-5-2 16 16,-5-3 8-16,-1-2 10 16,-4-7 0-16,-4 0-19 0,0 0-9 15,0 2-11 1,-12 4-3-16,-1 9-5 0,-6 7-6 16,-1 1 4-16,-3 21 7 15,0 8-2-15,2 4 2 16,8 6-3-16,9 1 1 15,4 1 2-15,2-1 0 16,25-7 2-16,15-12-1 16,14-17 8-16,8-5 5 15,5-23-10-15,-2-17-4 16,-5-11-10-16,-10-7 9 16,-9-5-1-16,-9 0-16 15,-4 0-25-15,0 2-19 0,-6 4 19 16,-2 9 43-1,-1 9 69-15,-6 8 54 0,-3 13-7 16,-3 15-100-16,1 3-16 16,0 19-4-16,4 15-3 15,-5 18-4-15,-6 10-5 16,-3 8 13-16,0 0 0 16,-3-6 1-16,2-11 2 15,1-11-1-15,0-16 1 16,13-10-12-16,-2-8-2 15,2-8 5-15,-4 0 5 16,-5-22-6-16,-4-11-59 16,-13-1 41-16,-20 0-29 15,3 11 57-15,3 10 95 0,6 8-40 16,-2 5-31-16,-4 2-23 16,-6 18 0-16,0 4 6 15,3 5-4-15,7 4-3 16,12 3-2-16,11 1 2 15,0-6 0-15,33-8 0 16,26-15 6-16,23-8-6 16,14-18-45-16,-2-20-128 15,-22-10-295-15</inkml:trace>
  <inkml:trace contextRef="#ctx0" brushRef="#br0" timeOffset="40962.22">12461 7742 210 0,'0'0'73'15,"0"0"-11"-15,0 0 25 16,105 0-16-16,-47 0-30 16,16 0-8-16,8 0 28 15,5-2-5-15,-8 0-28 16,-9 2-16-16,-17 0-12 15,-21 0-55-15,-29-3-214 16</inkml:trace>
  <inkml:trace contextRef="#ctx0" brushRef="#br0" timeOffset="41839.88">16229 7742 679 0,'0'0'130'0,"0"0"-76"16,0 0-54-16,0 0 0 15,0 0-21-15,0 0 21 0,17 87-3 16,-14-29 3-16,-1 11 1 16,-2 3-1-16,0 0 0 15,-3-11-1-15,-7-4-24 16,1-10-31-16,-6-11-29 15,1-12-76-15,2-17-109 16</inkml:trace>
  <inkml:trace contextRef="#ctx0" brushRef="#br0" timeOffset="42925.31">16205 7570 609 0,'0'0'18'0,"0"0"13"16,0 0 15-16,0 0-33 15,0 0 6-15,94-31 8 16,-60 35-13-16,5 20-12 15,6 12-2-15,5 7 0 16,-8 9 0-16,-3-4-3 16,-14-1 2-16,-11-4-2 15,-13-1 0-15,-1-4-3 16,-11-4 5-16,-14-3-1 0,-6-6 2 16,-5-8 1-16,-5-5 0 15,2-10 5-15,1-2-5 16,4 0 5-16,4-12 5 15,6 2-10-15,11 3-1 16,10 5-41-16,3 2-52 16,27 0-75-16,19-3 138 15,17-4 14-15,3 2 16 16,4 0 4-16,-10 2 48 16,-9 2 55-16,-13 1-17 15,-10 0-20-15,-6 14-34 16,-4 12-29-16,-4 9-7 15,-7 6-1-15,-7 1-7 0,0-4 3 16,-9-5-9-16,-4-11-2 16,4-10 3-16,3-7 4 15,4-3 9-15,1-2 11 16,-1 0 26-16,1-20 12 16,-1-6-49-16,2-9-9 15,0-1-50-15,0-1-5 16,0 2 6-16,8 1 58 15,11 8 13-15,7 4 38 16,-1 6 6-16,-6 9-30 16,-1 6 3-16,0 1-17 15,1 8-13-15,3 16-1 0,2 5-1 16,1 4 1-16,-3 3-1 16,-1 1 1-16,1-1 2 15,2-2 2-15,-4-5-3 16,-1-12 1-16,-3-7-1 15,-2-10 4-15,2 0 5 16,1-21 16-16,2-11-14 16,-9-11-11-16,-8-7 0 15,-2-9-18-15,-26 0-13 16,-6 1-2-16,-1 7 33 16,3 14 0-16,8 10 0 15,8 9-2-15,8 6-12 16,6 6 14-16,0 1 25 0,2 5-9 15,16 0-16 1,12 3-2-16,7 17-1 0,2 5 5 16,-2 5-2-16,-6 9 1 15,-2 8 0-15,-7 6-1 16,-5 5 1-16,-6 7-1 16,-6 0-2-16,-1 7 2 15,-4 2 1-15,0-2 0 16,0-8 0-16,-10-15-1 15,-8-12-2-15,1-15 1 16,1-14-5-16,-5-7 6 16,-4-1 2-16,-7-14 6 15,-4-12 1-15,4-6-4 16,4 3-5-16,8 1-29 0,9-2-123 16,11-1-250-16</inkml:trace>
  <inkml:trace contextRef="#ctx0" brushRef="#br0" timeOffset="43222.57">17465 8122 709 0,'0'0'0'15,"0"0"-7"-15,0 0 7 0,0 0 27 16,81-20 33-1,-58 8-2-15,1-3-11 0,2-3-22 16,-5-3-7-16,-5-4-3 16,-7-4-4-16,-7-1 0 15,-2-2-11-15,-18 4-3 16,-17 8-7-16,-5 11-5 16,3 9-2-16,4 4 4 15,7 26-11-15,10 15 4 16,12 11-4-16,4 7-20 15,19-2-36-15,23-12-28 16,15-17-172-16</inkml:trace>
  <inkml:trace contextRef="#ctx0" brushRef="#br0" timeOffset="43655.41">17935 7917 727 0,'0'0'64'0,"0"0"-25"16,0 0-39-16,0 0-3 16,-95 77 3-16,71-29-5 15,7 0 3-15,4 2 0 16,9-3 0-16,4-5 2 16,1-8-7-16,26-11-53 15,20-13 15-15,15-10 33 16,11-14-14-16,10-25-20 15,2-11 18-15,-4-11 28 16,-10-6 3-16,-14 0 9 0,-21 0-6 16,-26 3 5-16,-10 7 8 15,-34 2 5-15,-9 11-6 16,3 14 54-16,13 11 9 16,16 14-10-16,8 5-71 15,0 24-1-15,-1 19-17 16,1 23 11-16,0 19 3 15,2 14 4-15,1 1 1 16,0-6-1-16,0-13-8 16,14-16-19-16,10-18-1 0,6-15-24 15,1-19-56-15,5-13 12 16,3-16-77-16,-4-23-215 16</inkml:trace>
  <inkml:trace contextRef="#ctx0" brushRef="#br0" timeOffset="43844.13">18372 7874 655 0,'0'0'3'15,"0"0"46"-15,97-18-26 16,-52 15-8-16,12-4 13 16,5-6-5-16,1 0-15 15,-8-3-2-15,-12-2 0 16,-9 0-6-16,-12-4-7 15,-9 0-61-15,-13-2-64 0,-5-5-107 16</inkml:trace>
  <inkml:trace contextRef="#ctx0" brushRef="#br0" timeOffset="44086.87">17301 7542 355 0,'0'0'29'16,"0"0"35"-16,0 0 9 16,0 0 24-16,0 0-15 15,0 0-41-15,-16 0-41 16,17 0-22-16,21 1-98 15,7 5 9-15,2-6-296 16</inkml:trace>
  <inkml:trace contextRef="#ctx0" brushRef="#br0" timeOffset="46552.69">6220 6439 424 0,'0'0'68'0,"0"0"2"16,0 0-29-16,0 0-26 16,0 0-10-16,0 0-5 15,0-3-7-15,0 12-3 16,0 8 5-16,0 10 5 0,-4 10 1 15,-7 12-1-15,-8 10 5 16,-5 6 5-16,-6 10 0 16,-1 0-5-16,1-5-2 15,6-7 0-15,5-10-3 16,5-14-3-16,4-9-60 16,7-10-11-16,3-15-163 15</inkml:trace>
  <inkml:trace contextRef="#ctx0" brushRef="#br0" timeOffset="46752.43">6450 6974 678 0,'0'0'95'0,"0"0"-26"15,0 0-48-15,0 0-21 16,0 0-20-16,0 0-85 16,12-9-48-16,-9 6-136 15</inkml:trace>
  <inkml:trace contextRef="#ctx0" brushRef="#br0" timeOffset="53335.05">11141 9198 352 0,'0'0'109'16,"0"0"23"-16,0 0-33 16,0 0-13-16,0 0-25 15,0 0-10-15,0 0-21 0,0-75-8 16,3 67-18-16,-3 6 9 15,0 0 2-15,0 2-15 16,3 0-1-16,1 29-13 16,1 17-10-16,-1 19 22 15,-4 13-1-15,0 4 3 16,-4 2 1-16,-14-6-1 16,0-14-2-16,0-12-15 15,6-17-9-15,4-16 3 16,3-10-2-16,5-9-30 15,0-9-4-15,0-28-106 16</inkml:trace>
  <inkml:trace contextRef="#ctx0" brushRef="#br0" timeOffset="53554.16">11163 8997 439 0,'0'0'19'0,"0"0"4"16,104-33-17-16,-46 28-5 15,7 2-1-15,-3 3 0 16,-5 0 1-16,-13 0-1 16,-15 0-4-16,-12 14-19 15,-17 6-73-15,-17 2-141 16</inkml:trace>
  <inkml:trace contextRef="#ctx0" brushRef="#br0" timeOffset="53845.08">10933 9447 395 0,'0'0'46'15,"147"0"26"-15,-59 0-15 16,8-7 4-16,1-5-32 15,-6 2-3-15,-13 1-4 16,-17 3-16-16,-19 5 4 0,-18 1 5 16,-11 0-4-1,-8 0-11-15,-2 16 0 0,-3 11-3 16,0 10 3-16,0 6 5 16,-6 0-3-16,-2-4-2 15,1-7-15-15,4-12-50 16,3-11-10-16,0-9-54 15,1-17-135-15</inkml:trace>
  <inkml:trace contextRef="#ctx0" brushRef="#br0" timeOffset="54004.95">11887 8981 716 0,'0'0'112'0,"0"0"-52"0,0 0-55 15,0 0-5 1,0 0-15-16,0 84 11 0,-5-9-20 16,-1 5-54-16,6-10-100 15,0-27-227-15</inkml:trace>
  <inkml:trace contextRef="#ctx0" brushRef="#br0" timeOffset="54363.02">12270 9418 686 0,'0'0'74'16,"0"0"-33"-16,0 0-29 0,-118 88-7 15,75-44-2-15,4-1 0 16,2-2-2-16,4-10 1 16,3-3-1-16,3-9-1 15,1-5-22-15,5-12-55 16,7-2-4-16,7-14 34 15,4-18 15-15,-3-4 5 16,4 0 13-16,2 4 14 16,0 5 80-16,0 9-7 15,9 7-39-15,2 4-19 16,1 4 7-16,4 3-16 16,5 0-6-16,3 14 4 15,6 11 3-15,3 9-3 16,-6 5-2-16,-4 2-2 15,-5-4 0-15,-3-1-22 0,-2-14-114 16,-4-13-172-16</inkml:trace>
  <inkml:trace contextRef="#ctx0" brushRef="#br0" timeOffset="55010.96">12280 9578 432 0,'0'0'13'16,"0"0"-12"-16,0 0 26 16,0 0 49-16,0 0 18 15,0 0-7-15,96-34-50 0,-78 19-9 16,-8 1-2-16,-4 0-10 16,-6 2 7-16,0-2-19 15,-13 6-4-15,-16 5-11 16,-6 3 6-16,-4 12 5 15,5 18-2-15,7 8-4 16,15 3-5-16,12 6-18 16,0 0-7-16,24-3-11 15,13-7-47-15,14-11-33 16,13-15-18-16,12-11 32 16,6-17 113-16,0-23 67 15,-6-13 7-15,-6-10-34 16,-10-5-22-16,-11-4 1 15,-12 2 0-15,-13 6 0 0,-12 4 41 16,-12 7 41-16,0 15-31 16,0 13 11-16,-6 16-49 15,3 9-32-15,-2 17-25 16,0 19-5-16,-4 19 26 16,-3 8 4-16,1 7 0 15,1 0 1-15,0-2 0 16,0-14-1-16,3-13 0 15,0-12-8-15,1-12 0 16,1-9-15-16,1-8-8 16,-4 0 31-16,-7-2 5 0,-8-13 13 15,-16-4-11 1,-8 3-2-16,1 7 11 0,9 6 1 16,12 3-11-16,10 11-6 15,6 14-1-15,9 7-2 16,0 2 0-16,11 0-3 15,19-6 2-15,8-6 1 16,18-7 3-16,15-13-1 16,7-2-15-16,5-15-81 15,-15-20-203-15</inkml:trace>
  <inkml:trace contextRef="#ctx0" brushRef="#br0" timeOffset="55946.99">13429 9043 434 0,'0'0'72'15,"0"0"93"-15,0 0-56 16,0 0-84-16,0 0-25 16,0 0-22-16,0 92 22 15,-8-12-5-15,-8 15 5 16,-5 14 0-16,-11 3 2 16,-3-3 1-16,-4-9-3 15,-1-16-7-15,-3-13-58 16,4-15-23-16,9-20-138 15</inkml:trace>
  <inkml:trace contextRef="#ctx0" brushRef="#br0" timeOffset="56928.43">13709 9196 635 0,'0'0'58'16,"0"0"-34"-16,0 0-24 16,0 0-10-16,0 0 10 15,0 0 0-15,3 79 0 16,5-49-1-16,11-6-18 16,6-6-4-16,2-7 9 15,-3-6 1-15,-10-5 1 16,-9 0 3-16,-5-10 9 0,0-7 1 15,-20 0 6-15,-14 0-4 16,-8 5 0-16,-2 8 25 16,0 4-2-16,3 19-18 15,4 19-8-15,7 13-2 16,5 12 2-16,15 6 0 16,10 2 0-16,11 0-5 15,24-10-3-15,14-13-7 16,2-15-38-16,13-19-22 15,13-14 8-15,13-16-18 16,8-20 26-16,-5-4 59 16,-12-2 47-16,-16 3 11 15,-23 7 2-15,-21 3 20 0,-21 6 61 16,-8 3-56-16,-26 8-77 16,-3 5-8-16,7 7-4 15,10 3 3-15,10 19-7 16,10 12 3-16,0 11-1 15,0 5 1-15,9 4 4 16,4-4 1-16,4-4 1 16,-1-10 3-16,6-12-4 15,5-13 0-15,6-11 2 16,6 0 16-16,2-22 15 16,0-12-13-16,-4-7-1 15,-7-2-15-15,-13-1-4 16,-15 1-4-16,-2 2-41 0,-22 4-33 15,-3 7 10-15,4 11 43 16,6 5 25-16,9 8 0 16,3 3 6-16,3 3 4 15,0 0-10-15,18 3-18 16,16 12 17-16,11 2 1 16,4 0 24-16,-1 5 5 15,-8 2-2-15,-6 3-17 16,-8 4-8-16,-5 3 1 15,-7 2-1-15,-4-2 1 16,-8-5-3-16,0-5-2 0,-2-8-8 16,0-10-13-1,0-6 9-15,0 0 14 16,-7-17 22-16,0-17-12 0,0-7-5 16,6-2 24-16,1 2 0 15,0 4-1-15,7 6-28 16,14 4-53-16,9 8-19 15,1 9 47-15,-2 5 25 16,-7 5 0-16,-1 3 0 16,-5 16 1-16,-2 5-1 15,-2 5 2-15,-6-1 0 16,-6 2-2-16,0-1-1 16,0-2-6-16,-9 0-15 15,-2-5-85-15,-2-5-63 16</inkml:trace>
  <inkml:trace contextRef="#ctx0" brushRef="#br0" timeOffset="57342.65">14889 9822 559 0,'0'0'119'16,"0"0"7"-16,0 0-82 16,63-90-29-16,-32 60-14 15,8-4-1-15,8-2 0 16,4-6-3-16,-2 2-8 15,-4-4-11-15,-9-4 0 16,-14 1 4-16,-11 4-29 16,-11 6 10-16,0 9 8 15,-3 7 19-15,-10 12 10 0,1 5-5 16,1 4-2-16,-1 2 0 16,0 15 0-16,-2 9 4 15,0 9 1-15,-1 8-3 16,9 10 0-16,6 5 5 15,0-2 12-15,15-5 14 16,2-10-4-16,-3-12-2 16,-6-8 0-16,-8-8-3 15,0-3-2-15,-2-2-7 16,-18 0-1-16,-10-3 2 16,-5-3-3-16,0-2-4 15,-3 0-2-15,4 0-15 16,2-2-27-16,1 0-5 0,1 2-8 15,1 0-45-15,6 0-114 16</inkml:trace>
  <inkml:trace contextRef="#ctx0" brushRef="#br0" timeOffset="57642.46">15553 9104 655 0,'0'0'38'0,"0"0"58"16,0 0-51-16,0 0-45 16,0 0-13-16,0 0-13 15,4 77 25-15,-14-14 1 16,-6 9 0-16,0 2 0 15,-1 1 0-15,-1-1 1 16,-1-3 1-16,-2-5-2 16,-2-10-59-16,11-16-123 15,12-21-245-15</inkml:trace>
  <inkml:trace contextRef="#ctx0" brushRef="#br0" timeOffset="58491.26">15601 9494 629 0,'0'0'74'15,"0"0"-74"-15,0 0-16 16,0 0 16-16,38 96 20 16,-21-50 2-16,1-2-4 15,-1-3-7-15,2-5 0 16,-3-4-2-16,-6-8-1 15,-2-9-6-15,-5-7 3 16,-3-3-4-16,0-5 1 16,0 0 11-16,0 0 7 0,-8-9 17 15,-17-10-37-15,-9-5-55 16,-5 2-29-16,3 0 12 16,12-2 11-16,14-3 39 15,10-2 22-15,22 0 32 16,21 0-7-16,11 3-17 15,13 1 3-15,3 4-1 16,1 4 4-16,-7 5-4 16,-8 5-8-16,-14 7-4 15,-16 0 1-15,-16 4-5 16,-10 8-26-16,0 5 0 16,-15 0 20-16,-3-1 12 15,-4 4 1-15,-1 0-1 16,3 1 3-16,5-1-2 15,5-3-1-15,7-1 3 0,3-4-1 16,0-4-1-16,0-3-1 16,3-3 1-16,7-2-1 15,5-4 7-15,4-16-7 16,2-11-5-16,-3-1 5 16,-1 3 0-16,-7 0 36 15,-2 7 40-15,-5 6-4 16,-3 7 0-16,0 6-24 15,0 3-48-15,0 0-2 16,0 17-44-16,-3 9 41 16,-1 8 3-16,4 4 1 15,0 4-4-15,0 1 0 0,15-4 1 16,0-7-21-16,0-14-9 16,0-15 31-16,6-3 3 15,4-20 29-15,8-16-16 16,0-4-11-16,-5-2 2 15,-7 3 5-15,-11 8 10 16,-8 6 2-16,-2 8 12 16,0 8-22-16,0 4-5 15,0 3-6-15,0 2-3 16,0 5-19-16,4 18-22 16,14 13 44-16,7 7 0 15,7 3 0-15,2-4 1 16,3-11 0-16,-1-12-1 15,-3-12 1-15,0-7-1 16,-3-3 0-16,-3-21-33 0,-1-14-177 16</inkml:trace>
  <inkml:trace contextRef="#ctx0" brushRef="#br0" timeOffset="58646.04">16351 9221 702 0,'0'0'181'0,"0"0"-181"16,0 0-35-16,0 0 5 15,63 105-30-15,-43-50-49 16,-1-3-42-16,6-11-175 0</inkml:trace>
  <inkml:trace contextRef="#ctx0" brushRef="#br0" timeOffset="58956.85">16625 9600 680 0,'0'0'84'0,"0"0"-84"16,0 0-15-16,-4 76 15 15,1-41 0-15,0-1 1 16,3-7-1-16,0-6 0 16,0-10-5-16,0-9 0 15,0-2 5-15,0-10 61 0,14-19 8 16,5-10-67-16,1-4-2 15,-1 6 0 1,0 8-1-16,-2 11-4 0,-4 10-2 16,-1 8 3-16,-2 0-4 15,-2 7 0-15,-2 12 5 16,-2 5-2-16,-4 6-1 16,0 4 1-16,0 2-4 15,-3-3 3-15,-4-5-8 16,2-5-51-16,5-14-86 15,0-9-188-15</inkml:trace>
  <inkml:trace contextRef="#ctx0" brushRef="#br0" timeOffset="59590.18">17077 9674 721 0,'0'0'31'15,"0"0"-31"-15,0 0 0 16,0 0 4-16,0 0 8 15,0 0 25-15,46-45-21 16,-30 23 1-16,0-2 4 16,-4-8 2-16,-6-4-14 15,-6 2 5-15,0 1-13 16,-6 11-1-16,-6 7 0 16,-3 12-5-16,-2 3-4 15,-3 18-23-15,-3 18 12 16,1 13 8-16,7 7 2 15,7 4-3-15,8-2-7 16,0-5-21-16,27-19-18 0,26-20 18 16,18-14 41-16,7-17 11 15,-2-20-6-15,-12-10 4 16,-9-6 0-16,-8-3 0 16,-10-2-6-16,-9 2-3 15,-10 5-6-15,-4 5 6 16,-7 14 34-16,-4 12 69 15,-2 12-45-15,-1 8-58 16,0 6-23-16,0 22-25 16,0 15 43-16,-4 10 2 15,-13 6-1-15,0-2 1 16,5-7 3-16,9-14-7 0,3-13 5 16,0-10 2-16,0-9 0 15,3-2 7-15,-3-2 4 16,0 0 30-16,0-2 7 15,0-14-36-15,-15-5-12 16,-17 3-4-16,-11 6-12 16,0 9 3-16,3 3 12 15,10 11-7-15,7 14-3 16,6 5 3-16,7 4 4 16,10-1-7-16,0-4 0 15,29-4-4-15,19-11 11 16,14-7 4-16,10-7 0 0,-5-9-5 15,-9-17-122-15,-14-11-282 16</inkml:trace>
  <inkml:trace contextRef="#ctx0" brushRef="#br0" timeOffset="60189.32">15473 9123 315 0,'0'0'27'15,"0"0"-9"-15,-101-24-14 16,82 24-3-16,10 0-1 16,9 2-21-16,0 7 21 15,22 0 40-15,13 0 43 16,8-6-4-16,14-3 18 15,10 0-18-15,4-2-32 16,4-9-14-16,-9 0-15 16,-7 1-8-16,-11 0-10 15,-12 1 0-15,-12 1 4 16,-12 3-5-16,-11 5 1 0,-1 0-50 16,-7 5-130-16,-29 15-20 15,-19-3 26-15</inkml:trace>
  <inkml:trace contextRef="#ctx0" brushRef="#br0" timeOffset="61289.01">11791 10181 337 0,'0'0'144'16,"0"0"-98"-1,0 0-41-15,93-22 4 0,-15 17 18 16,27 2 2-16,28 1 8 16,26-3 0-16,31 4 4 15,29 0-23-15,34-1 0 16,33 2-11-16,13 0-4 16,6-3 3-16,-14-2-6 15,-21-1 3-15,-41 0 16 16,-44 1 13-16,-53-1 1 15,-44 3-7-15,-34-2-7 16,-24 3-5-16,-14 1-2 16,-9-1-2-16,-7 2-7 15,0 0 1-15,0-3-4 0,-7 0-1 16,-19 0-13-16,-13 2-124 16,-7-6-145-16</inkml:trace>
  <inkml:trace contextRef="#ctx0" brushRef="#br0" timeOffset="61971.94">18990 9157 455 0,'0'0'67'0,"0"0"77"15,0 0-53-15,22-75-28 16,-22 75-27-16,0 0-36 16,0 12 0-16,0 28-27 15,-18 22 25-15,-7 20 0 16,-5 15 2-16,-1 6-1 16,4-7-35-16,9-17-43 15,9-22-8-15,9-22 4 16,0-18 24-16,6-17 39 15,12-7 14-15,7-32-262 16</inkml:trace>
  <inkml:trace contextRef="#ctx0" brushRef="#br0" timeOffset="62148.98">19100 9000 615 0,'0'0'26'15,"0"0"36"-15,0 0-53 16,85-17-9-16,-33 17 2 16,12 11-4-16,11 7 2 15,0 6-2-15,-7-1-87 16,-16-3-71-16,-23-9-206 16</inkml:trace>
  <inkml:trace contextRef="#ctx0" brushRef="#br0" timeOffset="62503.87">18936 9293 137 0,'0'0'86'15,"0"0"-78"-15,124 79 139 16,-44-52-55-16,17-15-41 16,15-7-24-16,12-5-9 15,0-14 3-15,-8-19-2 16,-14-7 11-16,-21-11 30 15,-21-7 7-15,-24-5-14 16,-20 3-5-16,-16 3-28 16,-1 11-18-16,-17 13 5 0,2 14-7 15,7 12 19 1,3 7-19-16,-3 14-10 0,-3 27-35 16,-6 25 44-16,-3 18 0 15,6 13 0-15,0 5 1 16,0-3 1-16,5-12-1 15,7-14-9-15,3-20-26 16,13-22-28-16,20-17 23 16,1-14-6-16,2-7-70 15,-2-29-258-15</inkml:trace>
  <inkml:trace contextRef="#ctx0" brushRef="#br0" timeOffset="63102.4">20077 9420 398 0,'0'0'5'15,"0"0"-1"-15,0 0 4 16,0 0 10-16,0 0-4 16,91 40 61-16,-73-42 77 15,5-16-61-15,2-4-42 16,-9-2-32-16,-6-1-12 16,-10 2-4-16,0 1-2 15,-17 5 0-15,-10 6-6 16,-4 9 5-16,1 2-5 15,4 22-1-15,6 18-16 16,9 13 1-16,11 13-17 16,3 6 0-16,35-2-48 15,27-16-27-15,21-21 19 0,10-22-2 16,-2-11 98 0,-9-16 43-16,-17-15 107 0,-17-2-60 15,-18-4-14-15,-19 4 8 16,-14 5 4-16,0 6-42 15,-30 6-7-15,-17 12-34 16,-16 4-5-16,-5 20-8 16,-2 19 6-16,4 11-5 15,4 3-10-15,2-1-4 16,15-15-11-16,15-11-16 16,15-18 15-16,15-8 33 15,0-3 10-15,17-24 11 0,14-13-21 16,6-10-21-1,-1-6 15-15,-4 1 0 0,-10 9 0 16,-7 15 6-16,-3 14 48 16,-5 10 0-16,4 7-45 15,4 5-3-15,6 21-6 16,2 10 1-16,3 10 2 16,1 3 0-16,4 1 3 15,2-6-1-15,4-8 1 16,6-7-1-16,1-4 1 15,0-8-23-15,1-11-93 16,0-6-75-16</inkml:trace>
  <inkml:trace contextRef="#ctx0" brushRef="#br0" timeOffset="63649.29">20914 9481 635 0,'0'0'58'0,"0"0"25"15,0 0-61-15,0 0-22 16,0 0-95-16,0 0 26 15,1 39 66-15,-8 12 2 16,1 4 2-16,-2 1 3 16,1-6-4-16,3-10 2 15,4-12-2-15,0-11-6 16,8-15-30-16,10-3-87 16</inkml:trace>
  <inkml:trace contextRef="#ctx0" brushRef="#br0" timeOffset="63822">20965 9060 821 0,'0'0'36'16,"0"0"-36"-16,0 0-22 15,0 0-79-15,101 64 12 16,-61-23-45-16,2-8-121 15</inkml:trace>
  <inkml:trace contextRef="#ctx0" brushRef="#br0" timeOffset="64270.76">21358 9046 734 0,'0'0'58'16,"0"0"-69"-16,0 0 11 15,0 0-44-15,0 122 44 16,-4-41 0-16,-11 6-1 16,-5-4-1-16,-2-13 2 15,8-17-1-15,6-21 1 16,5-18 1-16,3-12 1 16,0-2 10-16,0-12 40 15,0-15-35-15,1-6-17 16,20-4-3-16,7 3-31 0,7 7-66 15,2 12 26-15,-1 7 24 16,-5 8 46-16,-8 0 4 16,-6 9 2-16,-9 16 3 15,-5 13 13-15,-3 15-7 16,0 9-3-16,-15 2 2 16,-3-8-9-16,3-14 0 15,3-14 2-15,2-13 4 16,-5-5 10-16,-3-10-3 15,-3 0 15-15,-3-14 26 16,-1-16-35-16,4-6-15 16,2-1-5-16,6 3-24 15,6 8-53-15,7 6-24 0,7 3-38 16,26 0-240-16</inkml:trace>
  <inkml:trace contextRef="#ctx0" brushRef="#br0" timeOffset="64485.07">21728 9411 343 0,'0'0'77'15,"90"-78"-10"-15,-60 35-25 16,-10-7 46-16,-14 3 17 16,-6 9-42-16,0 11-22 15,0 18-17-15,0 9-24 16,0 21-37-16,-3 25-31 16,-6 19 65-16,-2 15 0 15,-2 14 2-15,3-1-3 16,10-1-36-16,3-13-8 0,32-21 18 15,11-19 6-15,-3-15-44 16,-10-19-62-16</inkml:trace>
  <inkml:trace contextRef="#ctx0" brushRef="#br0" timeOffset="64784.96">22144 9598 308 0,'0'0'13'16,"87"-13"32"-16,-45 6 34 16,-3-7 1-16,-4-3-26 0,-4-2 10 15,-4-6-33-15,-10-2-10 16,-11 1 7-16,-6-1 1 16,-11 4-21-16,-25 8-8 15,-11 7-8-15,-8 8-4 16,-1 6 11-16,0 29-1 15,10 12-3-15,4 19 4 16,9 13-5-16,17 5-2 16,16-4-21-16,38-13-14 15,44-22-19-15,24-23 53 16,5-19-16-16,-7-4-164 16</inkml:trace>
  <inkml:trace contextRef="#ctx0" brushRef="#br0" timeOffset="65335.05">19532 9922 414 0,'0'0'200'0,"0"0"-120"15,0 0-43-15,0 0-37 0,0 0 2 16,0 0-2-16,115 5 14 15,-18-4 8-15,32-1-5 16,30 3 5-16,22-2-8 16,9 1-5-16,5 0-9 15,-7-2 3-15,-9 0-2 16,-20-2 1-16,-20-7-2 16,-26 1-1-16,-31 1 1 15,-26-1-14-15,-21 0-25 16,-19-3-85-16,-14-6-145 15</inkml:trace>
  <inkml:trace contextRef="#ctx0" brushRef="#br0" timeOffset="65487.96">21685 9852 776 0,'0'0'64'0,"0"0"6"16,0 0-5-16,0 0-37 15,0 0-22-15,0 0-6 16,-2-17-52-16,-20 37-158 16,-9-4 5-16</inkml:trace>
  <inkml:trace contextRef="#ctx0" brushRef="#br0" timeOffset="66566.92">12109 10635 429 0,'0'0'107'16,"98"-3"-47"-16,-41-1 18 15,5 2-21-15,1 2-20 0,3-2-22 16,6 1-10-16,3-1-4 16,6 0-1-16,-2 0-13 15,-7-3-76-15,-17-5-66 16,-24-5-129-16</inkml:trace>
  <inkml:trace contextRef="#ctx0" brushRef="#br0" timeOffset="66725.22">12588 10568 582 0,'0'0'43'16,"0"0"-43"-16,0 0 0 15,4 111 5-15,12-55 1 0,3 2-1 16,-2 0-4-16,-8 1-1 15,-7-5-19-15,-2-10-155 16,0-16-121-16</inkml:trace>
  <inkml:trace contextRef="#ctx0" brushRef="#br0" timeOffset="66903.83">12995 10891 850 0,'0'0'51'0,"0"0"-51"16,0 0-24-16,0 0 15 16,0 0 6-16,1 107-5 0,-2-66-33 15,-8-4-37 1,0-6-56-16,3-15-41 0,6-14-210 16</inkml:trace>
  <inkml:trace contextRef="#ctx0" brushRef="#br0" timeOffset="67098.84">13195 10500 851 0,'0'0'60'0,"0"0"-10"0,0 0-50 15,0 0-20 1,0 0-88-16,0 0 23 0,33 87-70 15,-29-51-86-15</inkml:trace>
  <inkml:trace contextRef="#ctx0" brushRef="#br0" timeOffset="67581.47">13320 10925 833 0,'0'0'75'0,"0"0"-75"15,0 0-17-15,0 0 17 16,35 72-2-16,-28-51-14 16,-4 0-14-16,-3-9-7 15,0-3-24-15,0-5 4 0,0-4-3 16,0 0 19-16,0-20 31 16,0-9-189-16,0-2 29 15,3 2 170-15,16 9 62 16,4 8 18-16,3 8-27 15,1 4-27-15,2 0 8 16,-3 17-4-16,1 4-17 16,-3 1-4-16,2 0-4 15,-4-1-3-15,-6-7 10 16,-5-3 14-16,-8-10-21 16,-3-1-2-16,0 0 9 15,4-16 101-15,4-11-113 0,4-1-36 16,0 3-17-1,1 3 15-15,-3 6 33 0,-2 8-3 16,2 3 8-16,-5 5 27 16,-2 0 4-16,3 1-31 15,0 17 5-15,7 9 3 16,-6 1 12-16,0 5-18 16,-4 1 1-16,0-3-2 15,-3-1-1-15,0-7-9 16,0-10-103-16,3-13-209 15</inkml:trace>
  <inkml:trace contextRef="#ctx0" brushRef="#br0" timeOffset="67899.28">14130 11011 364 0,'0'0'39'16,"0"0"71"-16,0 0-20 15,0 0-49-15,88-71 7 16,-61 41-24-16,-8 0 10 16,-2 3-4-16,-13 4 2 15,-4 5 22-15,0 2-28 16,-13 6-26-16,-11 9-9 16,-5 1-1-16,-5 20 5 0,0 17-12 15,4 6 14 1,14 10-6-16,13 1-2 0,3 4-5 15,33-1 15-15,18-11 0 16,18-10 1-16,15-16 7 16,10-17-3-16,6-3 9 15,-6-8-13-15,-5-22-74 16,-20-12-317-16</inkml:trace>
  <inkml:trace contextRef="#ctx0" brushRef="#br0" timeOffset="74610.23">15143 10536 151 0,'0'0'66'16,"0"0"-46"-16,0 0 31 16,0 0 11-16,16 75-14 15,-16-35-23-15,0 10-3 16,-9 7-1-16,-12 9 4 16,-2 7-10-16,-4 5-3 15,1-5-9-15,1 1 7 16,2-4-7-16,1-7-1 0,2-5-2 15,4-7-34-15,2-12-34 16,5-11-77-16,4-12-127 16</inkml:trace>
  <inkml:trace contextRef="#ctx0" brushRef="#br0" timeOffset="74888.72">15669 10730 703 0,'0'0'4'16,"0"0"89"-16,0 0-93 15,0 0-36-15,0 0 34 16,-5 102-2-16,5-51 3 15,0 5 0-15,-3-1 1 16,-4 1 0-16,-2-2 4 16,-5-5 0-16,2-5-4 15,-6-6-45-15,0-11-53 16,-1-14-116-16</inkml:trace>
  <inkml:trace contextRef="#ctx0" brushRef="#br0" timeOffset="75208.16">15540 10671 518 0,'0'0'37'16,"0"0"-13"-16,129-39-13 15,-66 39-4-15,6 0 7 16,-1 11-7-16,-5 10 10 15,-8 5-7-15,-12 8-4 16,-13 6-2-16,-12 8-4 16,-13 4-4-16,-5 4 3 0,-22 1 1 15,-21-4 1 1,-10-5 6-16,-7-9-7 16,3-12 5-16,1-6-1 0,2-1 0 15,0-7-4-15,5 0-11 16,3-2-43-16,13-4-73 15,12-7-172-15</inkml:trace>
  <inkml:trace contextRef="#ctx0" brushRef="#br0" timeOffset="76707.51">16106 11064 679 0,'0'0'25'16,"0"0"60"-16,0 0-85 15,0 0-12-15,0 0 2 0,0 0 10 16,69-13 5-16,-38 13-2 16,-1 0-1-16,-3 0 1 15,-8-4 2-15,-10-6 2 16,-6 0 26-16,-3-6-6 15,-6-3-24-15,-20 2-3 16,-9 6-1-16,-4 7-7 16,2 4 6-16,3 7-2 15,8 23-3-15,8 10 3 16,11 11-6-16,7 3-34 16,17 0-16-16,23-7-2 15,3-10 1-15,5-16-9 0,6-15 14 16,2-6 56-16,4-27 16 15,-5-10 26-15,-9-4 13 16,-19 2 7-16,-14 2-16 16,-13 1 27-16,-3 0-15 15,-25 7-23-15,-5 5-13 16,3 15-14-16,7 9-8 16,6 0-1-16,7 20-9 15,1 11 4-15,6 7-4 16,3 0-9-16,0-6-1 15,9-7 9-15,4-8-9 16,4-10 11-16,2-7 9 16,4 0 3-16,2-8 14 15,-3-10-6-15,-8 1-2 16,-6 2 3-16,-8 4 1 0,0 3 8 16,0 4-21-16,0 4-3 15,0 0-14-15,0 4-89 16,0 15 70-16,0 3 15 15,2 3-21-15,15-2-9 16,3-3 16-16,4-9 5 16,3-11 6-16,3-8 24 15,3-23 0-15,1-11 21 16,2-10 2-16,-5-5-19 16,-6-4 8-16,-8 2 18 0,-10 1 40 15,-7 10 14 1,0 14 3-16,0 14-14 0,0 11-39 15,-1 9-34-15,1 0-3 16,0 16-56-16,0 16 14 16,0 12 43-16,5 10 1 15,9 5-7-15,4 1 3 16,-1-6-10-16,-4-10-15 16,-5-12 4-16,-2-12 16 15,-5-12-28-15,-1-6 1 16,0-2 37-16,0 0 82 15,-9-16-19-15,-19-6-51 16,-5-2 2-16,-4 7-14 0,10 4 6 16,6 13 15-1,7 0-21-15,1 21-8 0,-2 9 6 16,4 9-6-16,9 3-2 16,2-2-15-16,0-1-6 15,16-10-3-15,11-15-2 16,15-14 36-16,14-4 7 15,8-30 15-15,2-10-18 16,-6-6-4-16,-10-1-10 16,-12-3 7-16,-11 0-10 15,-17 2 13-15,-10-1 15 16,0 8 10-16,-7 7 22 16,-3 15 54-16,6 10-23 15,2 11-55-15,2 2-23 0,0 9-43 16,-1 20-30-16,-1 16 70 15,-2 13-1-15,1 3-7 16,-1 4 5-16,-1-4-13 16,4-9 8-16,1-6-21 15,7-14-29-15,27-13 11 16,14-15 50-16,4-4 5 16,-1-17 9-16,-5-13 0 15,-8-5 16-15,-13 0 43 16,-11-1-11-16,-13 1-25 15,-1 6-8-15,0 7-20 16,-1 11 12-16,-2 10-7 16,3 1-14-16,0 0-17 0,0 9-36 15,0 16 12 1,0 11 38-16,0 1-7 0,0-2-6 16,0-8-16-16,8-5-41 15,6-11 33-15,4-11 10 16,1-3-11-16,2-31-230 15</inkml:trace>
  <inkml:trace contextRef="#ctx0" brushRef="#br0" timeOffset="76856.84">17434 10657 898 0,'0'0'24'16,"0"0"-21"-16,0 0-3 0,0 0-57 15,0 0-11-15,64 110-50 16,-58-63-23-16,-4-8-79 16</inkml:trace>
  <inkml:trace contextRef="#ctx0" brushRef="#br0" timeOffset="77190.11">17556 11115 892 0,'0'0'11'0,"0"0"-11"16,0 0-13-16,0 0 11 16,8 103-2-16,-8-73-6 15,0-9-13-15,0-5-7 0,0-12-5 16,0-1-6-16,0-3 11 16,0 0 24-16,1-3 4 15,7-9-34-15,5-3-84 16,5-1 57-16,1 3 25 15,4 2 21-15,-4 3 17 16,-3 3 29-16,-5 2 70 16,-4 3 11-16,-2 0-47 15,1 0-40-15,0 0-22 16,1 0-1-16,2 9-4 16,-7 6-3-16,-2 5-56 15,0 2-46-15,-4-1-23 0,-10-7-151 16</inkml:trace>
  <inkml:trace contextRef="#ctx0" brushRef="#br0" timeOffset="77539.66">17876 11289 534 0,'0'0'4'0,"0"0"-4"15,0 0-2-15,0 0 2 16,0 0-16-16,94-34 10 15,-74 22 6-15,1-5 7 16,-3-3 18-16,1-1 35 16,-5-2 8-16,-2 0-33 15,-9-1-6-15,-3 2 14 16,0 5-16-16,0 5-11 0,-6 7-12 16,-5 5-4-16,-1 0-9 15,-6 15-15-15,-1 16 10 16,-2 7 10-16,1 11 2 15,4-1-4-15,7 1 4 16,4-3 0-16,5-8 2 16,11-13 0-16,16-9 8 15,12-11 14-15,12-5-9 16,17-1-11-16,14-20-2 16,5-15-154-16,-2-6-402 0</inkml:trace>
  <inkml:trace contextRef="#ctx0" brushRef="#br0" timeOffset="87778.96">19807 10634 119 0,'0'0'66'0,"0"0"25"16,0 0-17-16,0 0 5 16,0 0-17-16,0 0 33 15,0 0-14-15,36-56-25 16,-36 54 4-16,1 2-24 16,-1 0-28-16,2 14-8 15,-2 20-17-15,0 18 12 0,0 18-4 16,-12 10 9-1,-17 8-2-15,-5-1 1 0,-3-4 0 16,0-11-7-16,7-16-13 16,9-15-11-16,5-14 5 15,8-14-18-15,2-13-19 16,4-7-52-16,2-31-55 16</inkml:trace>
  <inkml:trace contextRef="#ctx0" brushRef="#br0" timeOffset="88244.74">19955 10411 520 0,'0'0'35'15,"0"0"-16"-15,0 0-10 16,0 0-9-16,106-18-3 16,-69 42-1-16,3 11-2 15,-7 10 1-15,-9 7-12 16,-18 1-2-16,-6 0 15 16,-27-4-2-16,-18-6 3 15,-5-5 6-15,-1-10 12 0,6-7 7 16,6-6-2-16,11-4 10 15,7-4-4-15,8-1-19 16,7 1-4-16,4 1-3 16,2-2-13-16,0 6-35 15,14-1 48-15,2 0 0 16,-1 4 5-16,-8 0-5 16,-5 6-5-16,-2 8 1 15,0 6 4-15,-5 6 0 16,-6 2 5-16,3 3-2 15,7-1-2-15,1 3-1 16,9-4-13-16,16-7-114 16,9-17-152-16</inkml:trace>
  <inkml:trace contextRef="#ctx0" brushRef="#br0" timeOffset="88578.73">20091 11029 132 0,'0'0'371'0,"0"0"-371"15,0 0-3-15,0 0 3 16,114 30 2-16,-72-24 5 0,1-4 3 16,-4-2 11-1,-8 0-1-15,-8-8 26 0,-11-8 6 16,-9-5 11-16,-3-3-37 15,-12-5-26-15,-26 2-9 16,-12 3-20-16,-4 8 17 16,9 11 9-16,14 5 3 15,10 9-2-15,11 20-13 16,5 11 8-16,5 14 3 16,6 10 1-16,28 8-1 15,22 6 4-15,15-13-4 16,13-14-79-16,7-24-28 15,0-25-99-15</inkml:trace>
  <inkml:trace contextRef="#ctx0" brushRef="#br0" timeOffset="89079.83">20535 11319 485 0,'0'0'116'16,"0"0"-33"-16,0 0-6 16,0 0-27-16,0 0-34 15,0 0-4-15,70-79-7 16,-39 54-3-16,11-3-2 0,6-3 0 15,4-6-2-15,-1 1-23 16,-5 0-25-16,0 3-8 16,-2 8 0-16,-9 4 4 15,-6 8 14-15,-9 5 40 16,-10 4 4-16,-7 3 3 16,0 1-7-16,-3 0-1 15,0 18-13-15,-5 14 4 16,-10 9 10-16,-6 9 1 15,3 1-1-15,6-3 1 16,2-4-1-16,1-13 5 0,2-8 16 16,-3-6 6-16,-4-4 0 15,-3-2-4 1,-5 3-10-16,-6-5-3 0,-7-3-2 16,-1-6-8-16,2 0-19 15,3-6-36-15,7-6-14 16,8-5-27-16,16-1-317 15</inkml:trace>
  <inkml:trace contextRef="#ctx0" brushRef="#br0" timeOffset="89776.71">21208 11076 700 0,'0'0'73'0,"0"0"2"15,0 0-75-15,0 0-6 16,0 0-9-16,0 0 10 16,-17 71 3-16,5-21 1 15,2 8-1-15,1 8 4 16,5-6-3-16,4-11 1 16,1-19-42-16,27-19 4 15,14-11 38-15,10-8 15 16,5-28-15-16,-3-11-1 15,-11-5 1-15,-19-1 6 16,-21 0 0-16,-9 3-6 0,-32 1-3 16,-8 9-34-16,7 11 28 15,16 15 9-15,14 9 21 16,7 5-21-16,2 0-20 16,0 0-60-16,0 12 74 15,8 1-1-15,17 0 7 16,6-5 7-16,5 1 49 15,1-6 2-15,-7 4-5 16,-6-3-22-16,-5-1-19 16,-6 4-10-16,-3 0-2 15,-3 6-3-15,2 1 2 16,0 6-1-16,1 6 1 16,-1 6-1-16,-4 2-3 15,1 4 2-15,3-4-3 16,1-8-1-16,7-15 7 0,2-11 0 15,6-2 8-15,4-26 3 16,-1-6 2-16,-1-2-2 16,-6 0 2-16,-6 7 1 15,-6 5 12-15,-3 7 1 16,-5 7-2-16,-1 8 5 16,0 2-26-16,2 0-4 15,-1 0-24-15,1 17-28 16,5 13 24-16,1 10 24 15,5 5-2-15,2-1-10 16,2-7 4-16,2-12 8 16,2-9-4-16,1-11 7 15,5-5 1-15,6 0 0 0,2-25-83 16,1-13-308-16</inkml:trace>
  <inkml:trace contextRef="#ctx0" brushRef="#br0" timeOffset="90393.59">22159 11148 723 0,'0'0'32'16,"0"0"-32"-16,0 0-6 15,0 0-2-15,26 98 8 16,-25-68 0-16,-1-3 3 16,0-6 6-16,0-3 1 15,0-5-4-15,0-1 1 0,-1-6-4 16,-2-1 2-1,1-3-1-15,2-2 4 0,0 0 8 16,0-8 11-16,0-20 34 16,0-12-61-16,6-4-17 15,13 2 17-15,8 3-9 16,8 4-22-16,7 8 2 16,4 6 1-16,-1 5 14 15,-4 6 13-15,-5 5 1 16,-3 5 0-16,-3 0 0 15,-7 3-3-15,-9 9 0 16,-4 1-14-16,-8-3-60 16,-2-3-24-16,0-5 53 0,0 0 40 15,0-2 8 1,0 0 14-16,0 0 65 0,0 0 17 16,0 0-44-16,0 0-27 15,0-7-7-15,6 3-5 16,-2-2 6-16,-2 2-15 15,-1 1 13-15,-1 1 2 16,0 1 3-16,0-1-6 16,0 2-9-16,0 0-7 15,0 0-4-15,-10 0-2 16,-10 5 0-16,-6 12 4 16,-3 10-4-16,4 2-2 15,2 5 5-15,2 5-4 16,8 7 3-16,4-1-10 0,9-5-12 15,5-11-18-15,22-12 14 16,9-15 30-16,11-2 10 16,5-17-10-16,4-13-85 15,3-8-88-15,-14-3-121 16</inkml:trace>
  <inkml:trace contextRef="#ctx0" brushRef="#br0" timeOffset="91009.02">22634 11265 64 0,'0'0'117'15,"0"0"6"-15,0 0 54 16,0 0-82-16,98-15-40 16,-56 3-22-16,-2-3-28 15,0 1-3-15,-4-1-2 16,-7 1-6-16,-9-1-4 15,-6 1 1-15,-13 2 4 16,-1-2-41-16,-5 3 34 16,-15 1 9-16,-9 4 3 15,-5 6 24-15,-4 0-12 16,-1 9-12-16,3 13 0 16,6 6-2-16,6 7-4 15,6 2 5-15,6 0-2 0,12-2 2 16,4-6-5-1,34-7 6-15,18-10 7 0,13-12 5 16,5 0-12-16,0-25-55 16,-8-6 43-16,-5-5 12 15,-6 0 13-15,-13-3 14 16,-9-1-27-16,-8 2-31 16,-8 2-22-16,-6 4 53 15,-4 10 70-15,-2 10-9 16,-3 4-34-16,-1 8-27 15,1 0-87-15,-2 3-11 16,0 15 79-16,9 6 9 0,0 3 10 16,6 4 0-1,1-1 31-15,0-1 10 16,-5-3-4-16,-4-1 12 0,-7 1-15 16,0-2-15-16,0 1-7 15,-10-4-5-15,-11-1-1 16,-9-3 2-16,-7-3 5 15,-4-2-5-15,-3 0-3 16,4-4 1-16,2 1-6 16,0-4-48-16,6-5-26 15,7 0-63-15,11-10-253 16</inkml:trace>
  <inkml:trace contextRef="#ctx0" brushRef="#br0" timeOffset="92103.86">19640 10580 170 0,'0'0'0'0,"0"0"-28"15,0 0 20-15,0 0 8 16,0 0 58-16,0 0 17 16,54 0-6-16,-13-15 9 15,9-7-17-15,9-2-1 16,7-5-14-16,-3 3-35 15,-5 2-11-15,-14 7-6 16,-17 9-33-16,-22 6-99 16</inkml:trace>
  <inkml:trace contextRef="#ctx0" brushRef="#br0" timeOffset="153630.89">5832 11916 271 0,'0'0'174'15,"0"0"-134"-15,0 0-9 16,0 0 11-16,0 0 7 16,0 0-17-16,0 0 8 15,0 0 21-15,-16 5-7 0,16-5-15 16,-3 0-16-16,1 0-9 15,1 0 0-15,1 0-8 16,-2 0-6-16,2 0-1 16,0 0-2-16,0 0 1 15,0 0 1-15,0 0-1 16,0-3-1-16,0-1-3 16,5-5-11-16,13-2-4 15,0-2 14-15,3 1 6 16,-3 3 1-16,-3 4 0 0,0 0 0 15,-4 5 0 1,-5 0-2-16,2 0-3 0,-2 0-33 16,1 8-17-1,1 10 21-15,-4 7-10 16,-4 9 14-16,0 7 12 0,-25 5 11 16,-8 0 6-16,-4 0 1 15,1-6 1-15,1-7 0 16,4-11 1-16,10-4-1 15,3-7 5-15,5-3-1 16,0-2 8-16,2 0-7 16,4-2-5-16,-1 0-1 15,4-3-5-15,4 3-26 16,0-4-8-16,21 0 18 16,10 0 21-16,14 0 10 0,7 0 3 15,0-7 4-15,0 1 0 16,-5 2-12-16,-1 2 1 15,-4 2-5-15,-6 0-1 16,-5 0 0-16,-4 0-39 16,-5-1-83-16,-7-7-213 15</inkml:trace>
  <inkml:trace contextRef="#ctx0" brushRef="#br0" timeOffset="153831.31">6462 12272 51 0,'0'0'776'16,"0"0"-678"-16,0 0-57 15,0 0-41-15,0 0-17 16,0 0-80-16,13-18-209 15,-13 18-140-15</inkml:trace>
  <inkml:trace contextRef="#ctx0" brushRef="#br0" timeOffset="160507.43">7589 11710 180 0,'0'0'166'0,"0"0"-69"15,0 0-1-15,0 0-46 16,0 0 62-16,0-75-75 16,0 65 33-16,0 0-36 15,0 3-25-15,0 5 18 16,0 2-23-16,0 6-4 16,-2 22-51-16,-9 18 37 15,-8 19 9-15,-5 13 4 16,-6 7 2-16,-3-2 1 15,5-7 0-15,1-9 0 16,5-17 0-16,5-12 0 0,8-16 0 16,6-11-2-16,2-8 2 15,1-3 1-15,0 0 20 16,0-26 35-16,1-15-58 16,17-15-47-16,6-10-24 15,3-4-25-15,4-2 25 16,-2 8 23-16,0 3 48 15,4 7-4-15,1 10 5 16,7 6-1-16,-4 13 30 16,-1 8-7-16,1 9 12 15,2 8-31-15,0 0 0 16,-2 11-4-16,-7 13 0 16,-11 4 0-16,-10 5-7 0,-9 3-6 15,-3-3 7-15,-18-1 5 16,-7-1 1-16,-3-5 8 15,-2-4-4-15,-3-4-3 16,-1-8 0-16,-2-3 0 16,0-5 5-16,6-1-1 15,14 0-3-15,5 1 4 16,12 1-1-16,2 2-5 16,0 5-10-16,1 6 10 15,20 2 1-15,4 6 4 16,3 3 12-16,-1 3 4 15,-1 2-13-15,-2 2-6 0,-1-1 2 16,-2 0-2 0,-4 1-2-16,1-5-42 0,-6-3-59 15,2-7-105-15</inkml:trace>
  <inkml:trace contextRef="#ctx0" brushRef="#br0" timeOffset="160856.85">8006 12218 606 0,'0'0'14'0,"0"0"-11"16,0 0-2-16,0 0 3 16,98-75 9-16,-77 58 23 0,-4-2 13 15,-3-1 4-15,-6-1-7 16,-7 0-10-16,-1-2-27 15,-7-3-2-15,-20 3 2 16,-4 3-4-16,-2 6-2 16,3 8 1-16,6 6-4 15,8 0 0-15,0 17-5 16,9 8 2-16,3 8-1 16,4 7 4-16,0 8-4 15,24-1 4-15,8 0-1 16,12-7-9-16,3-9-5 15,7-9-14-15,-1-6-35 16,-1-12-90-16,-9-4-222 0</inkml:trace>
  <inkml:trace contextRef="#ctx0" brushRef="#br0" timeOffset="161273.37">8338 12391 748 0,'0'0'33'16,"0"0"-25"-16,0 0-8 15,0 0 20-15,0 0 2 16,120-69-9-16,-76 32-1 16,3-5 0-16,-7 0-8 0,0 1-3 15,-12 2-1-15,-8 6-3 16,-5 10-3-16,-9 6 2 15,-3 11 4-15,-2 3-1 16,-1 3 1-16,0 0-3 16,2 0-10-16,1 12-21 15,0 12 22-15,2 11 8 16,0 7-2-16,1 3 6 16,-3 2 0-16,-3-5-2 15,0-8 1-15,0-7 1 16,-9-6 1-16,-7-6 5 15,-8-3 3-15,1-2 1 16,-8-3-1-16,-6-5-2 16,0-2-3-16,-4 0-4 0,7-5-24 15,12-9-71-15,17-6-97 16</inkml:trace>
  <inkml:trace contextRef="#ctx0" brushRef="#br0" timeOffset="161989.59">9013 12235 592 0,'0'0'131'0,"0"0"-43"15,0 0-49-15,0 0-26 16,0 0-13-16,0 0 0 16,0-2-6-16,0 26 5 15,0 5 0-15,0 7 1 0,0 5 0 16,1-2 1-16,11 2-1 15,1-9 1-15,7-9-1 16,2-10-4-16,-1-13 4 16,6 0 3-16,3-20 3 15,-3-9 2-15,-1-2-7 16,-7 0 2-16,-11-3 2 16,-8 1-5-16,0-3 1 15,-24 3 0-15,-3 4-1 16,1 8 0-16,4 8-1 0,8 6-6 15,9 4-13 1,4 2-30-16,1 1 8 0,0 0-26 16,3 0-19-1,19 0 84-15,8 0 3 0,7 0 12 16,4 0 11-16,0 0 1 16,-2-1 4-16,-6 1-6 15,-5 0-10-15,-7 0-2 16,-6 1 3-16,-6 10-7 15,-2 1 2-15,-5 5-6 16,-1 10 4-16,-1 2-3 16,0 2 1-16,0 2-2 15,2-3 1-15,4-4-1 16,13-7 1-16,9-11-3 16,10-8 0-16,10-3 2 0,5-18 4 15,1-8-3-15,-5 0 1 16,-13 3 0-16,-11 1 10 15,-10 7 23-15,-10 5 13 16,-5 6-11-16,0 5-22 16,0 2-17-16,0 0-1 15,0 0-2-15,-2 12-12 16,-2 15 7-16,2 10 4 16,2 7 1-16,0 4-4 15,0-4-6-15,2-5-11 16,11-12-10-16,10-11 13 15,2-13 2-15,9-3 3 16,2-15-48-16,-3-18-115 16</inkml:trace>
  <inkml:trace contextRef="#ctx0" brushRef="#br0" timeOffset="162555.44">10067 12280 793 0,'0'0'63'15,"0"0"-63"-15,0 0-3 16,0 0 0-16,57 79 3 16,-45-38 3-16,-1 0 5 15,0-5 1-15,-3-7-6 16,-5-9 3-16,2-8-3 0,-5-5-2 16,0-5 4-1,2-2-1-15,-1 0 5 0,4-10 35 16,5-16-4-16,10-13-40 15,6-4-35-15,6 0-19 16,2 4-2-16,0 5 21 16,-1 7 8-16,-1 6 27 15,-4 6 7-15,-8 5 28 16,-6 3 5-16,-4 4-8 16,-7 3-18-16,0 0-14 15,-1 0 0-15,3 3-4 16,-5 4 0-16,0 0 0 0,0 1 4 15,0-1 0-15,0-3 0 16,0-3-3-16,0-1 1 16,0 0 2-1,0 0 3-15,0 0 16 0,0-7 18 16,0-6-35-16,0 3-1 16,0 3 0-16,-2 7 1 15,-1 0-2-15,1 0-1 16,-4 0-7-16,-5 14-2 15,-4 14 3-15,-5 10 0 16,1 7 7-16,4 5-1 16,7 3 1-16,8-2-1 15,10-7 0-15,27-13 0 16,15-12-4-16,11-17-1 16,8-2-19-16,4-9-52 0,-11-23-145 15</inkml:trace>
  <inkml:trace contextRef="#ctx0" brushRef="#br0" timeOffset="162939.03">10819 12485 528 0,'0'0'83'15,"0"0"-7"-15,0 0-2 0,79-54-17 16,-57 39-25 0,0 0-9-16,-2-1-4 0,-2 2-10 15,-4 1-7-15,-3-1-2 16,-6 2 0-16,-5-3-12 16,0 3-18-16,-11 0 11 15,-7 5 6-15,2 4 13 16,-2 3-1-16,-3 3-1 15,-2 19 1-15,-2 6-2 16,0 7 2-16,4 8 0 16,5 3 1-16,4 2-1 15,10-5 1-15,2-7 0 16,9-11 1-16,17-8 3 16,10-7 0-16,8-6-3 15,11-4-1-15,6-6-110 0,4-16-234 16</inkml:trace>
  <inkml:trace contextRef="#ctx0" brushRef="#br0" timeOffset="165087.21">11226 12464 427 0,'0'0'135'0,"0"0"-27"16,0 0-32 0,0 0-20-16,0 0-22 0,0 0-9 15,-2-6-11-15,2 6-6 16,0 0-8-16,2 0 5 16,13 0-7-16,6 0 2 15,6 0 0-15,4 0-7 16,7-3-33-16,1-1-61 15,-1-3-78-15,-5-6-193 16</inkml:trace>
  <inkml:trace contextRef="#ctx0" brushRef="#br0" timeOffset="166134.73">12040 12182 704 0,'0'0'88'16,"0"0"-61"-16,0 0-27 16,0 0-10-16,0 0 9 15,0 0-1-15,35 15 2 16,-22-2 0-16,-1-2 2 15,3-2-2-15,-2 1 0 16,1-7-3-16,-2-2-13 0,-2-1 5 16,-1 0 11-1,-4-9 6-15,-5-5-2 0,0-1 8 16,-9 0 10-16,-18 6-5 16,-4 4-17-16,-4 5 0 15,4 0-2-15,3 20-4 16,3 11 4-16,2 7 0 15,3 8 2-15,7 3-2 16,4 4 1-16,6 0-3 16,3-4 1-16,0-6-31 15,12-14-32-15,16-12-17 16,17-14 1-16,15-3 6 16,10-20-41-16,1-11 67 0,-7-3 50 15,-12 0 91 1,-16 9 27-16,-16 2 9 0,-13 3 25 15,-7 2-69-15,0 7-43 16,0 4-7-16,0 5-15 16,-4 2-18-16,4 10-25 15,-1 20-16-15,1 15 39 16,0 8 2-16,0 2-2 16,0-2-1-16,10-9-5 15,12-8-3-15,14-14-5 16,10-12 15-16,11-10 1 15,4-5 6-15,-1-19 1 16,-7-11-7-16,-14-5 11 16,-17-4-8-16,-22-6 8 0,-14 1-11 15,-44 5-11-15,-20 10-83 16,-6 11-86-16,10 10 80 16,17 6 71-16,23 3 4 15,16 1 20-15,18 3 5 16,0 0 24-16,19-2-3 15,16-1 24-15,10 1 39 16,5 2-27-16,11 0-19 16,2 7-24-16,-3 10-1 15,-6 8-4-15,-10 6-7 16,-11 5 2-16,-10 4-4 0,-9-1-6 16,-10-2 6-1,-4-7 1-15,0-9-1 0,0-6 0 16,0-4 1-16,-3-6 0 15,2-5 0-15,-5 0 6 16,2-22 41-16,-4-11-39 16,3-9-4-16,5-6-2 15,0 0-3-15,8 7-9 16,17 10-31-16,5 8 9 16,0 10 31-16,-6 7 0 15,-4 6 8-15,-3 0-6 16,-2 9-2-16,-3 16 0 0,-6 5-2 15,-4 10 0 1,-2 4 1-16,0 1-5 0,-5-3 3 16,-4-4-78-1,2-9-69-15,7-5-175 0</inkml:trace>
  <inkml:trace contextRef="#ctx0" brushRef="#br0" timeOffset="166536.35">13047 12698 546 0,'0'0'273'16,"0"0"-187"-16,0 0-64 16,64-94-22-16,-34 63-3 15,6-5-1-15,-2-1-4 0,-1-1-5 16,-2 2-2 0,-6 5-1-16,-5 2-21 0,-7 5-16 15,-4 8-33 1,-7 2-40-16,-2 5 47 0,0 3 29 15,0 5-4-15,0 1 47 16,1 0-36-16,4 0 43 16,0 9 5-16,3 13 10 15,0 7 14-15,-5 10 12 16,0 9-8-16,-3 4-3 16,0 1 5-16,0-5-10 15,-6-12-10-15,0-9-8 16,0-9 1-16,-1-7-3 15,4-3 3-15,-2-6 5 0,0 1 5 16,-1-3 1-16,-5 0 5 16,-3 0 9-16,-8-3-18 15,-10-3-15-15,-5-1-30 16,-2 5-76-16,2 1-32 16,10-2-195-16</inkml:trace>
  <inkml:trace contextRef="#ctx0" brushRef="#br0" timeOffset="166828.28">13517 12079 817 0,'0'0'33'0,"0"0"-33"16,0 0-16-16,0 0 13 16,0 0 1-16,57 92-3 15,-36-45 2-15,-2 8 3 16,-1 9 0-16,-8 2 0 16,-5 3 4-16,-5-4-4 15,0-6-16-15,0-10-54 16,0-10-42-16,-5-11-15 0,-5-18-189 15</inkml:trace>
  <inkml:trace contextRef="#ctx0" brushRef="#br0" timeOffset="167667.33">13777 12388 918 0,'0'0'3'15,"0"0"-3"-15,0 0-10 16,0 0 6-16,0 0-2 16,68 118 2-16,-56-64 3 15,3-1 1-15,4-4 1 16,4-9 0-16,-2-9 1 16,-3-6-2-16,-7-12 0 0,-3-9 3 15,-7-4-1 1,-1 0 4-16,0 0 2 0,-4-17 4 15,-17-9-12-15,-4-6-38 16,-4-4-1-16,10 2-12 16,8-3-2-16,11 6 19 15,15-2-15-15,29 2-16 16,11 3 32-16,11 5 33 16,4 6 14-16,2 4-4 15,2 5-6-15,-8 4-4 16,-11 2-16-16,-20 2 8 15,-17 0 0-15,-13 0 3 0,-5 0-3 16,-3 3-23 0,-22 7 31-16,-10 5 71 0,-4 5-8 15,-2 6-25-15,8 5-30 16,5 3-2-16,8 3-6 16,5-3 0-16,14-1 1 15,1-8-1-15,16-8-33 16,24-7 32-16,17-10-24 15,7 0 6-15,-1-19-38 16,-11-13 36-16,-16-2 21 16,-16 0 28-16,-15 0 65 15,-5 3-3-15,-5 2-37 16,-12 9-34-16,2 8 1 0,-3 9 0 16,4 3-20-1,-2 8-7-15,-2 16-5 16,3 15 3-16,3 8-5 0,6 6 1 15,6-1-6-15,2-11-17 16,26-14-8-16,15-16 34 16,8-11 8-16,5-6 2 15,-3-24 1-15,-4-6 0 16,-10-7 3-16,-12-1-2 16,-10-2-2-16,-12 4-1 15,-3 9 1-15,-2 11 2 16,0 11 49-16,0 8 36 15,0 3-74-15,0 3-13 0,6 20-14 16,0 16 12-16,2 7 1 16,3 0 1-16,-2-2-1 15,3-13-15-15,0-9-9 16,3-10 2-16,1-5-25 16,4-7 8-16,2-16-94 15</inkml:trace>
  <inkml:trace contextRef="#ctx0" brushRef="#br0" timeOffset="167826.77">14898 12134 903 0,'0'0'0'0,"0"0"-93"15,0 0-1-15,0 0-30 16,23 101-68-16,-26-74-165 15</inkml:trace>
  <inkml:trace contextRef="#ctx0" brushRef="#br0" timeOffset="168133.35">15018 12543 859 0,'0'0'0'0,"0"0"-7"16,0 0 7-16,10 102-1 15,-7-79 1-15,0-6 0 16,0-8 0-16,-2-7 1 16,0-2 4-16,4 0 4 0,4-13 22 15,7-16-31-15,4-5 0 16,0-3-28-16,0 2 2 16,-1 12 5-16,-5 6 15 15,-5 9 6-15,0 8 2 16,0 0-1-16,-1 5-1 15,1 15-3-15,-5 8 0 16,-4 7-2-16,0 2-18 16,0-3-66-16,0-8-19 15,0-10-61-15,0-15-187 16</inkml:trace>
  <inkml:trace contextRef="#ctx0" brushRef="#br0" timeOffset="168783.44">15385 12571 663 0,'0'0'149'0,"0"0"-93"16,0 0-28-16,65-80-8 16,-49 61-9-16,-2 0-6 15,-3-1-4-15,-1 1 3 16,-6 0-4-16,-4 2 0 16,0 3-6-16,0 3 0 15,0 5 3-15,-1 5-3 16,-7 1-2-16,-2 4-3 15,-7 17-5-15,1 8 15 16,-2 4-1-16,6 6-2 0,2 5-1 16,5 2-4-16,5-3-11 15,2-11-19-15,23-9 18 16,14-12 5-16,8-11-30 16,6 0-10-16,-1-20-25 15,-1-10-54-15,-5-10 17 16,-7-8 118-16,-3-1 31 15,-5-2 34-15,-4 3 7 16,-2 5 9-16,-2 11 15 16,-3 5-39-16,-5 13-37 15,-7 9-7-15,-2 5-13 16,-2 0-5-16,-1 22-15 16,-1 14 3-16,-2 11 15 0,-6 10 1 15,-13 6 1-15,0-5 0 16,3-9 0-16,6-13 0 15,7-14-6-15,1-13-11 16,2-6 11-16,0-3 6 16,-2-3 20-16,-2-17-8 15,-6-2-12-15,-2-3 0 16,-6 3 25-16,-2 2 39 16,-2 4-24-16,1 8-13 15,-2 7-12-15,-2 1-15 16,-5 14-6-16,-6 13 2 15,0 6 2-15,3 6 0 16,13-1 2-16,13-4-21 16,7-5-7-16,19-10 11 0,25-6 6 15,16-11 10-15,15-2-57 16,1-11-158-16</inkml:trace>
  <inkml:trace contextRef="#ctx0" brushRef="#br0" timeOffset="169325.59">13704 12101 572 0,'0'0'95'16,"0"0"-14"-16,0 0-43 15,0 0-36-15,0 0 2 16,0 0 6-16,0-14-9 16,25 14 5-16,12 0-1 15,15 0-3-15,11 3 2 16,6-1-4-16,-2-2 4 16,-5 0-2-16,-6 0-2 0,-7-7-4 15,-9-2-25 1,-10 6-57-16,-11 2-44 0,-17 0-155 15</inkml:trace>
  <inkml:trace contextRef="#ctx0" brushRef="#br0" timeOffset="170247.36">16525 12132 608 0,'0'0'91'0,"0"0"28"16,0 0-89-16,0 0-30 16,0 0-20-16,-23 112 13 15,6-29 7-15,-5 12 0 16,0 1 0-16,2-2 3 15,5-13-3-15,4-21 0 16,6-19-4-16,2-19-3 16,3-17 7-16,0-5 3 15,0-21 50-15,0-26-16 16,0-21-37-16,0-21-23 16,0-10-4-16,0-3 1 0,1 7 1 15,8 18-31-15,3 14-56 16,7 17-23-16,4 14 113 15,5 14 22-15,2 10 46 16,-1 8-7-16,-4 9-12 16,-1 22-18-16,-6 11-3 15,2 7 2-15,-6 5-3 16,-7-2-5-16,-7-10 0 16,0-11 0-16,-14-5 1 15,-13-7 7-15,-8-8 6 16,-14-5-2-16,-14-6 3 15,-5 0-7-15,2-12-8 0,15-1-8 16,16 3-39 0,20 5-44-16,15 3-155 0</inkml:trace>
  <inkml:trace contextRef="#ctx0" brushRef="#br0" timeOffset="170480.51">16809 12475 454 0,'0'0'420'16,"0"0"-385"-16,0 0-35 16,0 0-18-16,5 95 11 15,-5-44 7-15,-5-1 2 16,-6-3 0-16,0-7 0 0,0-9-1 16,4-11-1-1,-3-5 0-15,-1-9-2 0,-3-6 2 16,-7 0 4-16,-2-21-4 15,-3-13-9-15,10-8-36 16,11-8-80-16,5-6-123 16</inkml:trace>
  <inkml:trace contextRef="#ctx0" brushRef="#br0" timeOffset="170930.36">16782 12472 352 0,'0'0'201'16,"0"0"-99"-16,0 0-83 15,0 0-7-15,93 57 20 16,-74-19-19-16,-5 2-8 15,-5 0-5-15,-2 3 0 16,-3-4 2-16,1-6-1 0,3-4 2 16,5-4-3-16,4-7 2 15,6-7 11-15,0-9 10 16,5-2 24-16,-2-8-3 16,0-17-9-16,0-9-12 15,-7-8-10-15,-6-8-10 16,-12-4-3-16,-1-7-9 15,-11 2-8-15,-18 5-11 16,-4 8-30-16,7 18-7 16,6 11 7-16,15 11 30 15,5 4 28-15,5 2 4 16,20 0-3-16,13 19 0 16,7 13 21-16,5 14 1 0,2 11-6 15,-1 12-11 1,-3 9-5-16,-12 6-1 0,-22 5 0 15,-14 1 0-15,-25 1 0 16,-25-8 6-16,-6-13 2 16,3-16-7-16,11-19 5 15,9-18-6-15,5-12 0 16,1-5 5-16,0-3 6 16,4-20-1-16,10-13-10 15,11-14-141-15</inkml:trace>
  <inkml:trace contextRef="#ctx0" brushRef="#br0" timeOffset="171246.45">17717 12651 587 0,'0'0'0'0,"0"0"-6"16,102 0 6-16,-70-6 6 16,-4-9 38-16,-5-2 14 15,-2-3-6-15,-9-5-4 16,-7-3-27-16,-5-3-6 0,0 0-12 16,-21 6-1-1,-11 6-2-15,-1 14-3 0,-5 5 3 16,-1 18-5-16,2 24 3 15,2 14-12-15,10 7-25 16,17 3-33-16,8-7-27 16,45-12-80-16,28-19-190 15</inkml:trace>
  <inkml:trace contextRef="#ctx0" brushRef="#br0" timeOffset="171679.28">18259 12429 601 0,'0'0'154'0,"0"0"-21"16,0 0-119-16,0 0-14 15,0 0-10-15,-51 92 7 16,41-32-2-16,3-1 4 16,4-1 1-16,3-8-1 15,3-11-2-15,24-12-48 16,15-14-16-16,15-13-8 15,10-8 35-15,5-22-18 16,-1-11 26-16,-7-11-17 16,-7-7 49-16,-15-4 37 15,-12-3 5-15,-14-1 20 16,-15 6-39-16,-1 7-7 16,0 8 82-16,-8 12 24 0,2 9-35 15,6 14-34-15,-2 7-31 16,2 4-22-16,-1 15-22 15,-4 22-27-15,-6 24 47 16,-6 20-2-16,-1 8 2 16,8 6-14-16,10-6-16 15,0-11 3-15,26-13-13 16,6-15-9-16,2-15-36 16,-3-14-12-16,-1-21-119 15</inkml:trace>
  <inkml:trace contextRef="#ctx0" brushRef="#br0" timeOffset="171845.6">18804 12317 877 0,'0'0'14'0,"0"0"-14"16,132-21 0-16,-58 16 0 15,1 0-1-15,-8 2 1 16,-12-1 0-16,-12 1-2 15,-11-4-40-15,-13-7-124 16,-11-11-398-16</inkml:trace>
  <inkml:trace contextRef="#ctx0" brushRef="#br0" timeOffset="172056.3">17432 11840 793 0,'0'0'50'16,"0"0"-15"-16,0 0-32 16,0 0-3-16,0 0-61 15,0 0-142-15,61 43-54 16</inkml:trace>
  <inkml:trace contextRef="#ctx0" brushRef="#br0" timeOffset="172996.84">16602 12480 103 0,'0'0'223'16,"0"0"-145"-16,0 0-50 15,0 0 19-15,0 0 16 16,0 0-5-16,40-29-8 16,-27 29-1-16,5 7-30 15,2 16 2-15,3 11-6 16,-3 11-11-16,-7 4-2 16,-8 8 1-16,-5 1 6 15,-2 0-3-15,-16-3-6 16,-3-9-5-16,3-12-22 0,7-12 11 15,6-14 1 1,2-8 15-16,3-5 47 0,0-20 26 16,0-9-65-16,0-4-3 15,0-3 19-15,0-1-6 16,0-1-9-16,0-2 16 16,5 0-10-16,15-3-11 15,18-4-4-15,15 1-16 16,16-1-23-16,6 6-5 15,-2 7-63-15,-18 13 16 16,-25 14 30-16,-30 9 12 16,-17 3-412-16</inkml:trace>
  <inkml:trace contextRef="#ctx0" brushRef="#br0" timeOffset="173476.63">17142 12634 337 0,'0'0'72'0,"0"0"-15"16,0 0-27-16,0 0-12 15,0 0 10-15,0 0 0 16,7-33 27-16,-10 28-22 0,-15-3-16 16,-10 4-11-16,-10 0-3 15,-7 4 1-15,2 0 1 16,-1 0-4-16,6 13-1 15,2 14 0-15,4 4-90 16,6-3-162-16</inkml:trace>
  <inkml:trace contextRef="#ctx0" brushRef="#br0" timeOffset="173639.05">16782 12779 769 0,'0'0'84'0,"0"0"-28"0,0 0-17 16,0 0-39-16,0 0-58 15,0 0-233-15,3 35-136 16</inkml:trace>
  <inkml:trace contextRef="#ctx0" brushRef="#br0" timeOffset="174949.45">11603 13462 520 0,'0'0'26'0,"0"0"5"16,0 0 9-16,0 0-29 16,-94 0-8-16,53 32 7 15,-2 13-7-15,3 12 3 16,5 9 2-16,7 7-7 16,9 5 2-16,8 0-1 15,11-5-2-15,0-9-47 0,22-16-55 16,27-21-62-16,23-20-86 15</inkml:trace>
  <inkml:trace contextRef="#ctx0" brushRef="#br0" timeOffset="175512.39">11813 13994 279 0,'0'0'196'15,"0"0"66"-15,29-78-110 16,-41 62-105-16,-10 2-35 16,-2 11-12-16,1 3-1 15,4 0-4-15,7 17-10 16,4 12-1-16,7 7 2 0,1 3-2 15,5 3 5 1,17-9 11-16,2-9 0 0,3-14 0 16,-4-8 3-16,1-2 5 15,-4-8 11-15,1-15 2 16,-5-7-9-16,-6-5-9 16,-8 3-3-16,-2 3-25 15,-12 4-24-15,-15 6-72 16,0 9-76-16,4 2 31 15,12 6 166-15,8 0 45 16,3 2 109-16,0 0-64 16,7 0-73-16,19 10-1 15,8 10 15-15,4 5-14 16,2 6-1-16,-3-1-11 16,-4 1-3-16,-9-4 0 0,-3-4 0 15,-8-8-2 1,-7-6 0-16,-3-2-26 0,-3-7-13 15,0 0 39-15,-2-13 8 16,-13-15-3-16,-2-9-5 16,-3-5-5-16,5 3 5 15,7 5 1-15,8 11-1 16,0 5-5-16,23 8-34 16,6 8 34-16,0 2 4 15,1 2-2-15,0 18 3 16,-2 6 1-16,-1 3 6 15,-2 7-1-15,-3 0-5 16,-5 0-1-16,-1-8 0 16,-5-7 0-16,-3-7-47 0,-2-7-73 15,-3-7-32-15,-3 0-191 16</inkml:trace>
  <inkml:trace contextRef="#ctx0" brushRef="#br0" timeOffset="175925.45">12333 14079 442 0,'0'0'82'0,"0"0"29"16,0 0-36-16,0 0-44 15,0 0-3-15,83-92-2 16,-62 65-20-16,3-4-2 16,-2-4-4-16,1-4-3 15,-4-3-11-15,-1-2-2 0,-5 1-1 16,4 1-29-16,-1 4 7 15,7 10-76-15,-1 10 32 16,1 10 70-16,-4 8 8 16,-2 0 1-16,-4 23 0 15,-7 19 4-15,-6 11 1 16,0 8 19-16,0-2 4 16,-8 0 10-16,0-4 11 15,4-2 2-15,1-8-5 16,3-11-13-16,0-9-3 15,0-13-1-15,-1-5 1 16,-4-4 3-16,-2-1-7 0,-7-1 0 16,-13-1-9-16,-4 0-7 15,-3-1-6-15,-2-12-5 16,9-1-41-16,11 2-27 16,11-3-38-16,5 3-71 15,20-4-258-15</inkml:trace>
  <inkml:trace contextRef="#ctx0" brushRef="#br0" timeOffset="176194.89">12908 13646 498 0,'0'0'143'16,"0"-95"0"-16,-1 59-50 0,-6 11-20 15,4 10-17 1,1 6-12-16,2 9-22 0,-1 0-22 15,1 15-22-15,0 30-25 16,0 27 41-16,0 21 5 16,0 9 1-16,-5-3-1 15,0-14-17-15,5-17-3 16,0-20-8-16,0-15 4 16,4-14-8-16,2-10-16 15,0-9-47-15,5-4-3 16,6-26-71-16</inkml:trace>
  <inkml:trace contextRef="#ctx0" brushRef="#br0" timeOffset="176590.71">13238 13833 727 0,'0'0'124'0,"0"0"-92"16,0 0-32-16,0 0-10 15,0 0 6-15,74 81 1 16,-44-34 2-16,-3 7 0 16,-3 2 1-16,-9-4 0 15,-7-7 0-15,-8-12 1 16,0-13 0-16,-6-7 2 16,-9-9 1-16,-8-4 9 15,-7 0 1-15,-5-13-6 16,-7-11-8-16,6-7-16 15,11-9-43-15,20-4-92 16,7-6-129-16</inkml:trace>
  <inkml:trace contextRef="#ctx0" brushRef="#br0" timeOffset="177107.58">13507 13866 262 0,'0'0'183'16,"125"-29"-47"-16,-83 26-53 16,-10 3-37-16,-9 0-30 15,-11 0-15-15,-6 8-1 16,-6 4-3-16,0 2-7 15,-6 6 10-15,-12 6 5 16,-5 6 1-16,0 2-6 16,2 0-4-16,9-5-14 15,10-6-19-15,2-8-1 16,11-7 6-16,25-8 18 16,7-2 11-16,10-21 3 0,3-9 0 15,-4-5 2 1,-10 3 51-16,-15 4 69 0,-11 8 1 15,-13 5-43-15,-3 8-30 16,0 2-26-16,0 6-16 16,0 1-8-16,0 0-24 15,0 16-37-15,-2 10 47 16,1 8 0-16,1 4-11 16,3 1 3-16,21-8-9 15,8-14-27-15,1-14 26 16,-1-3 32-16,-3-17 4 15,-5-11 4-15,-6-2-2 0,-5 7-1 16,-6 4 20 0,-4 5-6-16,-3 5 0 0,0 4-13 15,0 4-2-15,0 1-4 16,0 0-1-16,0 10-8 16,0 17-1-16,0 7 10 15,4 4 1-15,9-1-1 16,4-7-11-16,8-12-48 15,6-11-13-15,6-7 14 16,1-36-144-16</inkml:trace>
  <inkml:trace contextRef="#ctx0" brushRef="#br0" timeOffset="177246.17">14215 13537 924 0,'0'0'0'15,"0"0"-85"-15,49 106 65 16,-23-38-69-16,-7 1-46 16,-7-8-2-16,0-16-79 15</inkml:trace>
  <inkml:trace contextRef="#ctx0" brushRef="#br0" timeOffset="177507.92">14422 13975 339 0,'0'0'131'16,"0"0"-131"-16,0 0-8 0,0 0 7 15,0 0 1 1,0 0 0-16,5 61 2 0,-1-57 3 16,-2-4 22-16,2 0 68 15,7-1 45-15,7-15-86 16,3-3-50-16,0 2 0 16,-4 0-4-16,-8 7 0 15,-3 5 3-15,-2 3 22 16,-2 2-6-16,-1 0-19 15,3 5-12-15,0 15 7 16,5 6 4-16,3 7-1 16,3 1-17-16,2-1-84 15,2-11-49-15,3-11-142 16</inkml:trace>
  <inkml:trace contextRef="#ctx0" brushRef="#br0" timeOffset="178175.27">14806 14001 576 0,'0'0'160'0,"0"0"-79"16,0 0-61-16,0 0-11 16,91-43-1-16,-61 31-3 15,-4-3 0-15,-5 1 17 16,-4-1 3-16,-7-2-10 16,-4-5-3-16,-5-2-12 15,-1-3-3-15,-1 3-2 16,-14 5 3-16,-1 7 2 15,-2 10 0-15,-2 2 0 0,-5 13-12 16,-2 21-2 0,-1 8 11-16,10 9-4 0,11 4-5 15,7-1-4-15,0-4 4 16,25-11-13-16,20-12-18 16,13-18 39-16,12-9 3 15,0-14-82-15,-4-20 11 16,-10-10-11-16,-11-2 21 15,-12-4 20-15,-12 1 40 16,-5-1-18-16,-4 1 20 16,-2-3 1-16,2 7 79 15,1 9 123-15,-5 17-40 16,-3 13-104-16,-2 6-59 0,1 24-11 16,-2 21-19-16,-2 15 15 15,-2 8 4-15,-13 0 2 16,0-7-3-16,5-11-1 15,4-15 1-15,6-12 2 16,0-13 7-16,0-3 2 16,0-7 1-16,0 0 1 15,0-7 10-15,-7-16-11 16,-17-5-8-16,-14-3-29 16,-8 4 8-16,3 10 29 15,15 7 52-15,11 10-14 16,7 1-38-16,1 19-9 0,1 8 9 15,7 1 0 1,1 0-5-16,7-5 2 0,22-7 3 16,5-7 7-16,2-10-1 15,-3 0 2-15,-10-5-7 16,-9-17-1-16,-14-7-73 16,-10-8-234-16</inkml:trace>
  <inkml:trace contextRef="#ctx0" brushRef="#br0" timeOffset="178445.48">13157 13387 659 0,'0'0'41'0,"0"0"1"15,0 0-42-15,0 0 0 16,0 0 0-16,0 0 4 16,125-58 21-16,-52 48-1 15,18 5-17-15,14 5-7 16,10 0-56-16,-1 0-210 15</inkml:trace>
  <inkml:trace contextRef="#ctx0" brushRef="#br0" timeOffset="179071.87">12186 14425 374 0,'0'0'131'0,"0"0"-60"15,0 0-34-15,0 0-14 16,108-3 23-16,-21 1 5 16,30 2-21-16,34 0-9 15,37-2-9-15,35 2-5 16,27 0-1-16,14 0 1 15,1 0 2-15,-13-2 18 16,-27-4-4-16,-38-4-4 16,-39 1-4-16,-47-2 1 15,-34 2 0-15,-33 2-3 16,-19 4-6-16,-11 1 7 16,-4 1-7-16,0 0-7 0,-23 1-19 15,-20 0-116-15,-14 0-214 16</inkml:trace>
  <inkml:trace contextRef="#ctx0" brushRef="#br0" timeOffset="179525.26">17262 13786 714 0,'0'0'100'0,"0"0"-100"15,0 0-13-15,0 0 4 16,-35 116 9-16,14-56 0 15,1 8 8-15,1-2-3 16,8-3-2-16,2-6 0 16,7-8-3-16,2-12-6 15,0-9-51-15,6-11-35 16,10-17-26-16,3 0-163 16</inkml:trace>
  <inkml:trace contextRef="#ctx0" brushRef="#br0" timeOffset="179712.67">17097 13654 825 0,'0'0'12'0,"0"0"-12"16,107-8-4-16,-49 25 4 16,5-3 0-16,0 2 2 15,-1-2-2-15,-9 5 0 16,-13 1-25-16,-16 2-111 15,-20-1-97-15,-7-7-194 16</inkml:trace>
  <inkml:trace contextRef="#ctx0" brushRef="#br0" timeOffset="180671.93">17058 14059 492 0,'0'0'20'15,"103"70"30"-15,-17-40-1 16,13-14-1-16,5-16 9 15,2-5-5-15,-7-25 2 16,-8-10-17-16,-11-10 1 16,-17-8-11-16,-20 0-10 15,-15-1-7-15,-14 3 1 16,-14 2-6-16,0 5-1 16,-7 15 10-16,-4 12 3 15,3 19-3-15,4 3-14 16,-3 33-23-16,-1 21-9 15,2 18 30-15,3 17 1 0,3 7 1 16,0 1-2 0,10-5 0-16,13-16-4 0,7-21-5 15,9-19 1-15,5-22-1 16,6-14 11-16,2-12 2 16,0-22 1-16,-4-12 1 15,-5-8 1-15,-10-1 4 16,-15-2 8-16,-10 3 0 15,-8 3-1-15,-5 10-9 16,-8 13-5-16,3 16 2 16,3 12-4-16,-2 7-41 15,0 27-8-15,-3 14 43 16,8 12-2-16,4 3 3 16,0-2-24-16,10-9-22 0,29-13-29 15,25-14-36-15,22-20 34 16,10-5-69-16,-10-19-77 15,-17-14 141-15,-20-7 87 16,-16-2 211-16,-16 2-5 16,-10 3-39-16,-7 6-24 15,-10 2-77-15,-20 7-34 16,-8 12-21-16,-8 10-11 16,-8 15-3-16,-2 23 0 15,-1 9 1-15,8 1 2 16,16-9-1-16,15-13-5 15,12-12-9-15,4-10 5 16,2-4 10-16,0 0 3 0,0 0 0 16,11-17-3-16,10-8-33 15,0-5-36-15,0 4 29 16,-4 9 23-16,-1 8 17 16,2 9-1-16,2 0 1 15,6 18-5-15,2 10 5 16,-2 5 0-16,3 4 4 15,2-1 2-15,7-3-1 16,5-10-4-16,6-12 6 16,0-11-2-16,-8-3 3 0,-8-22-3 15,-10-11 8 1,-7-3-2-16,-6-7 4 16,-6 1-8-16,-4-1-4 0,0 4-2 15,-4 5 0-15,-2 12 14 16,-1 12 14-16,5 13-7 15,2 0-22-15,-1 14-27 16,-1 22 14-16,-1 11 11 16,1 8 4-16,2-1-4 15,0-6 2-15,23-14-2 16,17-12-13-16,5-14 4 16,-3-8-35-16,-7-9-102 15,-8-24-209-15</inkml:trace>
  <inkml:trace contextRef="#ctx0" brushRef="#br0" timeOffset="180821.08">18830 13587 915 0,'0'0'0'0,"82"14"-13"15,-17 23-11-15,1 7-38 16,0 1-92-16,-3-8-106 15</inkml:trace>
  <inkml:trace contextRef="#ctx0" brushRef="#br0" timeOffset="181488.91">19389 13612 881 0,'0'0'58'16,"0"0"-30"-16,0 0-28 15,0 0-65-15,-48 99 65 16,12-19 0-16,0 3 3 16,-2-2-3-16,11-6-3 15,12-12-15-15,10-14-1 16,5-18 14-16,0-14 5 16,4-14 0-16,6-3 1 15,4-14 12-15,7-14-4 16,6-3-9-16,2 0 0 15,3 4-14-15,-4 7-8 0,-6 10 5 16,-8 8 13-16,-5 2 2 16,0 0-9-16,-8 15-4 15,-1 9 13-15,0 7 2 16,-12 8 1-16,-9 5 3 16,-4 2 1-16,4-7 0 15,1-7-3-15,7-10-1 16,0-7-1-16,-3-8-5 15,-4-7 5-15,-1 0 0 16,-6-9 5-16,2-12 17 16,3-2 13-16,9 1-5 0,11 2-21 15,2 2-9 1,21 1-36-16,25-2-53 0,19 1 8 16,16-3 48-16,10-3 6 15,-1-4 27-15,-8-5 1 16,-14-4 11-16,-18-5 34 15,-12-7 36-15,-14-9-19 16,-6-7-17-16,-10-5-4 16,-7-1-5-16,-1 13-1 15,0 20-20-15,0 19-9 16,0 16-7-16,0 3-5 16,0 26-40-16,-3 27 6 15,-9 18 37-15,-3 14 2 16,3 7 0-16,0 0-1 15,12-5 1-15,0-8-7 16,17-13-19-16,6-20-24 16,-8-18-92-16,-13-18-79 0</inkml:trace>
  <inkml:trace contextRef="#ctx0" brushRef="#br0" timeOffset="181836.72">19984 14066 623 0,'0'0'27'15,"0"0"48"-15,0 0-16 16,0 0-22-16,0 0-31 16,0 0-4-16,94-66-1 15,-73 47-1-15,-9 0 3 0,-4 3-3 16,-8 0 1-16,0 3-1 15,-3 1 0-15,-19 3-1 16,-8 8 1-16,-8 1-5 16,-1 14-1-16,-1 20 2 15,3 12 4-15,9 10-5 16,14 3 1-16,14-6 3 16,2-10-2-16,29-12 4 15,12-11-1-15,13-9 4 16,6-5-4-16,5-6-57 0,-10-13-195 15</inkml:trace>
  <inkml:trace contextRef="#ctx0" brushRef="#br0" timeOffset="182253.53">18704 14464 608 0,'0'0'84'0,"0"0"-38"16,0 0-42-16,0 0-2 16,0 0 2-16,0 0 17 15,38-10-9-15,8 10 13 16,20 0 9-16,14 0-4 15,15 0-14-15,4 0-10 0,6 0-6 16,8 0 0 0,3 0 0-16,1-8-68 0,-14-13-175 15</inkml:trace>
  <inkml:trace contextRef="#ctx0" brushRef="#br0" timeOffset="182419.25">19716 14369 930 0,'0'0'48'15,"0"0"-48"-15,0 0-4 16,0 0-34-16,0 0 2 16,0 0-37-16,-19 45-118 15,-14-43-168-15</inkml:trace>
  <inkml:trace contextRef="#ctx0" brushRef="#br0" timeOffset="183753.94">10862 14670 667 0,'0'0'0'16,"0"0"-3"-16,-14 103 3 0,0-40-1 16,-7 3 0-16,0-6 1 15,1-2 4-15,1-8 5 16,1-8-2-16,5-8 4 16,1-12-8-16,6-11-3 15,3-10-19-15,3-1 19 16,0-17 38-16,15-17-20 15,13-17-18-15,9-9-30 16,1-6 21-16,-4-3-14 16,-7 0-9-16,-2 2-1 15,2 11 0-15,3 13 16 0,1 13 17 16,-3 13 13 0,-9 11 47-16,-9 6-3 0,-3 0-51 15,-4 20-6-15,-3 15-5 16,0 11-17-16,-17 8-26 15,-13-4-15-15,0-9-9 16,2-16-13-16,3-11 35 16,3-8 50-16,0-5 9 15,1-1 68-15,7 0 4 16,5 0 1-16,6 0-16 16,3 0-18-16,0 0-48 15,11 1-17-15,14 16 17 16,13 4 4-16,4 3 1 15,5 5 9-15,-2 1-3 0,0 3-7 16,-7 3-2 0,-6 1-2-16,-8-4-10 0,-11-5-109 15,-7-8-101-15</inkml:trace>
  <inkml:trace contextRef="#ctx0" brushRef="#br0" timeOffset="184317.31">11174 15138 708 0,'0'0'36'15,"0"0"-34"-15,0 0-2 16,100 2 0-16,-63-5 2 0,2-14 0 16,4-8 5-16,-3-5 3 15,-2-6 2-15,-10-2-12 16,-12-3-8-16,-16 2-26 15,-11 0-21-15,-33 6-2 16,-14 9-8-16,-2 9 59 16,10 12 6-16,15 3 9 15,13 24-2-15,15 10-7 16,7 12 0-16,0 5 0 16,26 2 2-16,17 1-1 15,15-1 5-15,14-10-5 16,10-8 5-16,9-16-6 15,5-15-14-15,-2-4-9 16,-8-26 16-16,-10-13 3 16,-13-11-15-16,-18-4 14 0,-17-3 5 15,-16 3 6-15,-12 5 28 16,0 11-5-16,0 14 15 16,0 14 54-16,0 10-34 15,0 9-64-15,2 20-8 16,3 12 5-16,-1 10 3 15,-4 7 14-15,0 7-1 16,-20 2-5-16,-5-7 0 16,-2-12-1-16,5-16-2 0,6-13-2 15,2-14-1 1,4-5-2-16,-3 0 5 16,-6-13-2-16,0-8-3 0,2-8-43 15,7 3-78-15,10-5-99 16</inkml:trace>
  <inkml:trace contextRef="#ctx0" brushRef="#br0" timeOffset="184949.76">12337 15045 686 0,'0'0'148'0,"0"0"-93"15,0 0-55-15,0 0-11 16,0 0 7-16,0 0 1 15,-29 101 3-15,28-68-1 0,1-3 1 16,1-6 1 0,20-5 0-16,11-6 0 0,8-9 1 15,8-4 6-15,0-6 1 16,-5-17-1-16,-9-5 0 16,-13-7-4-16,-14 1-4 15,-7-2-10-15,-25 2-28 16,-23 6-51-16,-6 5-48 15,2 9 41-15,14 6 96 16,15 8 11-16,12 0-11 16,8 5-4-16,3 10 0 15,16 2 4-15,19 0 14 0,15-5 30 16,11-7-5 0,-1-3 4-16,0-2-1 0,-11 0 19 15,-15 0-16-15,-10 0-17 16,-17 0-5-16,-7 0-10 15,0 0-13-15,0 0-4 16,0 10-3-16,0 8 7 16,0 6 2-16,0 5-2 15,0 0-2-15,0 0-28 16,4-5 4-16,18-9-31 16,12-8 9-16,6-7 34 15,4-4 14-15,-3-20 15 16,-2-9 21-16,-6-5 14 15,-6-1-3-15,-8-1-9 16,-9 8-2-16,-7 9 1 0,-3 7-17 16,0 10-19-16,0 6-1 15,0 0-8-15,0 17-34 16,0 17 30-16,6 5 12 16,9 6-2-16,5 0-14 15,8-4-20-15,2-10-33 16,3-14-93-16,3-17-152 15</inkml:trace>
  <inkml:trace contextRef="#ctx0" brushRef="#br0" timeOffset="185433.23">13384 14973 763 0,'0'0'90'0,"0"0"-90"16,46 74-7-16,-32-31 5 15,-5 1 2-15,-2-6 0 16,-2-10 1-16,-1-9 1 16,-1-11 1-16,-2-5 2 15,1-3 2-15,0 0 8 16,2-6 16-16,-2-17 4 16,5-8-35-16,-1-6-10 15,3-5-21-15,7-1-33 16,5 0-47-16,5 4-17 15,8 6 47-15,3 7 59 16,4 5 22-16,-1 7 7 16,-2 3 11-16,-6 3 8 0,-11 4 20 15,-8 1 7-15,-8 3-5 16,-5 0-20-16,0 0 12 16,0 0-7-16,-12 0-33 15,-14 9 3-15,-4 11-1 16,-1-1 1-16,5 3-3 15,11 0 0-15,7 6-3 16,8 7-4-16,0 8 5 16,8 3 2-16,17 2 0 15,18-9 0-15,10-7 4 0,9-12 2 16,6-9-6-16,4-7-9 16,0-4-61-16,-2-1-116 15</inkml:trace>
  <inkml:trace contextRef="#ctx0" brushRef="#br0" timeOffset="185817.83">14296 15187 787 0,'0'0'0'15,"0"0"-43"-15,0 0 43 16,0 0 6-16,0 0-2 15,108 0 7-15,-79-12 2 16,-1-4 5-16,-2-2-10 0,-1-3 0 16,-7-4-7-16,-8 0-1 15,-6-1-3-15,-4 0-3 16,-5 2-2-16,-13 6 0 16,-3 4 8-16,0 10 6 15,2 4-6-15,-2 0 0 16,0 19-9-16,4 12 5 15,4 10 3-15,9 5-4 16,4 2 3-16,1-1 2 16,17-10 0-16,9-7 2 15,7-12 1-15,7-10 2 16,8-8 4-16,5-4-9 0,-1-21-13 16,1-8-84-16,-7-6-18 15,-5-5-39-15,-8-4-39 16,-7-2 30-16</inkml:trace>
  <inkml:trace contextRef="#ctx0" brushRef="#br0" timeOffset="186049.85">14919 14839 353 0,'0'0'108'0,"0"0"-80"15,0 0-28-15,89-22 3 16,-63 42-3-16,-7 10 10 16,-3 7 8-16,-9 4 18 15,-6 7 14-15,-1 0 3 16,0 1-8-16,-4 1-17 15,-14-6-13-15,0-2 3 0,-3-10 0 16,-1-10-8-16,-1-6-6 16,-5-7 3-16,-6-9 1 15,1 0 0-15,-6 0-4 16,3-2-4-16,3-7-13 16,3-6-84-16,8-2-40 15,7-5-64-15</inkml:trace>
  <inkml:trace contextRef="#ctx0" brushRef="#br0" timeOffset="187447.61">14794 15204 3 0,'0'0'1'0,"0"0"1"16,0 0 6-16,0 0 66 0,0 0 48 15,0 0-45 1,-32 15-13-16,28-18-1 0,4-3-9 16,0-3 9-16,0 1-31 15,0-2 9-15,0 0-23 16,0 0 13-16,0 2-19 16,0-1-5-16,6 1 3 15,0-1-3-15,2-2-6 16,6-3 1-16,2-4-2 15,10-9-2-15,4-4 2 16,4-4 7-16,2-2 6 16,-1-1 11-16,-3 2-8 15,-2-2-12-15,-2 6-4 16,-8 3-1-16,-3 6-3 0,-7 4 3 16,-7 4-9-16,0 6 6 15,-3 0-1-15,0 6 3 16,0 0 1-16,0 2-3 15,-3 1-1-15,-7 0 3 16,-3 0-3-16,1 0 1 16,-1 10 2-16,1 1 1 15,2 0 0-15,5 2-1 16,0 1-2-16,1-3 2 16,0 6 1-16,-1 6 1 15,-2 7-6-15,2 4-88 16,0-9-121-16</inkml:trace>
  <inkml:trace contextRef="#ctx0" brushRef="#br0" timeOffset="188547.41">10707 14667 74 0,'0'0'199'16,"0"0"-113"-16,0 0-22 15,0 0-26-15,0 0 14 0,0 0 7 16,-50-24 15-16,48 21-36 16,0 3-5-16,2-2-24 15,-1 2-6-15,1 0-3 16,0 0-5-16,0 0-17 15,0 0-2-15,0 0 12 16,0 0 4-16,5 0 6 16,18-1 2-16,17 0 14 15,11-3-10-15,12 1-1 16,8-1-3-16,1 0-18 16,-6 3-54-16,-17-1-94 15</inkml:trace>
  <inkml:trace contextRef="#ctx0" brushRef="#br0" timeOffset="193425.44">17239 14634 404 0,'0'0'63'15,"0"0"-34"-15,128-14-7 16,-48 7 16-16,26-2 10 16,19-4 1-16,14-3 1 15,14 0-23-15,13 3-10 16,-1 7-11-16,3 5-6 16,-20 1-32-16,-31 0-99 15,-47 0-247-15</inkml:trace>
  <inkml:trace contextRef="#ctx0" brushRef="#br0" timeOffset="194074.47">17555 15061 609 0,'0'0'49'0,"0"0"-33"16,110-17-4-16,-50 10 12 0,8-2 16 15,1-1 2 1,-1 1-12-16,2 1-16 0,1 4-10 16,-1 2-4-16,-10 2-6 15,-7 0-89-15,-15 0-77 16,-18 0-146-16</inkml:trace>
  <inkml:trace contextRef="#ctx0" brushRef="#br0" timeOffset="194231.18">17914 14971 643 0,'0'0'188'0,"0"0"-168"15,0 0-20-15,0 0 0 16,-12 105-1-16,25-55-1 15,10 7 2-15,6 1-1 0,-1-1-45 16,-1-10-156 0,-5-12-272-16</inkml:trace>
  <inkml:trace contextRef="#ctx0" brushRef="#br0" timeOffset="194433.33">18496 15288 765 0,'0'0'201'0,"0"0"-157"15,0 0-44-15,0 0-53 0,0 0 26 16,0 0 13 0,31 74-4-16,-19-47-9 0,0 0-33 15,0-2-73-15,-1-11-59 16</inkml:trace>
  <inkml:trace contextRef="#ctx0" brushRef="#br0" timeOffset="194637.44">18674 14967 926 0,'0'0'38'16,"0"0"16"-16,0 0-32 0,0 0-22 16,0 0-48-16,0 0-71 15,53 30 15-15,-37 10-113 16</inkml:trace>
  <inkml:trace contextRef="#ctx0" brushRef="#br0" timeOffset="195123.58">18860 15305 979 0,'0'0'69'0,"0"0"-69"16,0 0-19-16,0 0 18 0,34 73-3 16,-24-47-26-16,-2-5-5 15,2-5-26-15,-2-3-27 16,-2-6-44-16,3-7-1 15,-3 0-25-15,0-17-126 16,0-8 201-16,-5-5 83 16,1 2 236-16,-2 5-19 15,0 8-24-15,1 10-40 16,4 5-97-16,5 0-56 16,5 5-15-16,6 12 11 15,4 2 4-15,2 0-3 16,0 0-21-16,-4-5-4 15,-6-5 4-15,-5-4 0 0,-5-5 18 16,-4 0 6 0,-1-18 39-16,-1-10-34 0,-1-2 1 15,0-1 17-15,0 4-5 16,0 12-10-16,0 7-8 16,0 6 0-16,0 2-10 15,5 8-10-15,10 14 14 16,7 5 6-16,4 2-2 15,7 2 2-15,9 2-11 16,7-2 2-16,3-3-22 16,-4-6-85-16,-8-8-78 15</inkml:trace>
  <inkml:trace contextRef="#ctx0" brushRef="#br0" timeOffset="195439.83">19567 15303 538 0,'0'0'4'0,"0"0"-1"15,0 0-3-15,88-4 6 16,-73-4 60-16,-2-1 59 16,-4-4-29-16,-4-1-43 15,-2-1-28-15,-3-2-5 16,-6 1-14-16,-24-1-6 15,-11 3-3-15,-9 8 1 0,-4 6-2 16,6 9 4-16,12 24-2 16,14 10-22-1,18 14 0-15,4 6 4 0,39 3 10 16,19 1 5-16,21-10-37 16,15-14-39-16,7-14 48 15,1-12 4-15,-7-12-42 16,-23-5-78-16</inkml:trace>
  <inkml:trace contextRef="#ctx0" brushRef="#br0" timeOffset="196205.36">17865 15695 429 0,'0'0'56'0,"0"0"-12"16,134 7 17-16,-46-2-14 0,21 0-15 15,19-1 7 1,15 5-11-16,7 1-9 0,-3 3 5 16,-8 1 6-1,-15-1-9-15,-17-1-11 0,-17-2-5 16,-22-2-4-16,-23-3 3 16,-19-4-4-16,-16-1 0 15,-10 0 0-15,-19 0-7 16,-23-1-142-16,-15-15-325 15</inkml:trace>
  <inkml:trace contextRef="#ctx0" brushRef="#br0" timeOffset="196355.17">19049 15793 755 0,'0'0'102'0,"0"0"-52"15,0 0-50-15,0 0-38 16,0 0-209-16,0 0-200 16</inkml:trace>
  <inkml:trace contextRef="#ctx0" brushRef="#br0" timeOffset="205779.77">20049 15454 315 0,'0'0'82'0,"0"0"-13"0,0 0-9 15,0 0-25 1,0 0-22-16,0 0 3 0,0 0 15 16,-3-16-10-16,3 15-6 15,0 0 8-15,0-1-10 16,0 2 11-16,0 0-4 15,0 0-17-15,0 0-3 16,0 0-1-16,0 0 1 16,0 0-2-16,6 0-6 15,16 0 2-15,13 0 6 16,15 7 0-16,11-4 0 16,6 0 3-16,0 0-3 0,-4-3-1 15,-9 0 1 1,-8 0 5-16,-3 1-1 0,-5 1-4 15,-10-1 4-15,-7-1-4 16,-11 1 0-16,-7-1-1 16,-3 0 1-16,0 0 0 15,0 3-10-15,-6 2-13 16,-18 0-79-16,-5 2-52 16</inkml:trace>
  <inkml:trace contextRef="#ctx0" brushRef="#br0" timeOffset="206112.37">20553 15383 506 0,'0'0'135'0,"0"0"-30"15,0 0-48-15,0 0-56 16,0 0-1-16,0 0-12 16,37-11 9-16,-17 25 1 15,3 0 1-15,-6 3-5 16,-8 0 2-16,-7 0 1 16,-2-1-3-16,0 1 6 15,-5-1 0-15,-18-1 0 0,-6 0 6 16,-9-2 2-16,-4 0-6 15,-5-2-2-15,1-4-89 16,7-5-235-16</inkml:trace>
  <inkml:trace contextRef="#ctx0" brushRef="#br0" timeOffset="206629.63">20911 15556 318 0,'0'0'158'0,"0"0"-57"16,0 0-27-16,0 0 4 0,0 0-24 15,64-73-12-15,-54 54-6 16,-3-1-9-16,-2 1 1 16,-3 1-7-16,-2 2-8 15,0 5 7-15,0 5-9 16,0 4-6-16,0 2-4 16,0 0-1-16,0 0-6 15,0 6-6-15,0 14 4 16,0 6 6-16,10 4-1 15,17 3-2-15,13 2-6 16,7-3-21-16,5-7-24 16,1-10-72-16,-3-13-60 15,-9-2-156-15</inkml:trace>
  <inkml:trace contextRef="#ctx0" brushRef="#br0" timeOffset="206789.62">21197 15020 919 0,'0'0'30'15,"0"0"10"-15,0 0-40 16,0 0-40-16,0 0-71 16,0 0-49-16,96 95-123 15</inkml:trace>
  <inkml:trace contextRef="#ctx0" brushRef="#br0" timeOffset="207460.8">21322 15427 690 0,'0'0'141'0,"0"0"-141"16,0 0-4-16,82 68 4 15,-62-43 1-15,-4-5-1 16,-5-3 0-16,-5-7 1 16,-2-6 0-16,-1-1 0 15,-3-3 1-15,0 0-2 16,0 0 0-16,0 0 2 0,4-8 0 16,6-13-2-16,2-5-12 15,1-2 12-15,-2 2 11 16,2 6 3-16,0 7 17 15,5 6-10-15,2 6-21 16,2 1-2-16,3 1 2 16,-1 12-2-16,-3 7 0 15,1-3 0-15,-1 0-6 16,-3-2-4-16,-2-4-8 16,-3-5 2-16,1-6 3 15,1 0 13-15,5-9 1 16,3-16-5-16,3-4-8 0,-2-7 12 15,0 2 2 1,-1 4 2-16,-3 6 0 0,-7 9-2 16,-5 8 14-16,-5 3 12 15,-2 4-7-15,-1 0-19 16,0 0-2-16,0 0-4 16,0 0-2-16,0 0 1 15,0 0-1-15,0 0 6 16,0 1 2-16,-4 3 2 15,-4 2-2-15,-1 1 0 16,-2 1 1-16,0 5-1 16,0 3 1-16,1 6-1 15,4 5 0-15,6 5-3 16,0 4 2-16,5 0-8 16,22-3-17-16,19-6-19 0,8-11 32 15,6-8 3-15,0-8-9 16,-6 0-35-16,-11-16-146 15,-12-12-222-15</inkml:trace>
  <inkml:trace contextRef="#ctx0" brushRef="#br0" timeOffset="207794.4">22284 15272 207 0,'0'0'643'15,"0"0"-628"-15,0 0-15 0,0 0-3 16,41 106-2-1,-29-58 5-15,1-4-2 0,-5-3 4 16,-1-7 1-16,2-6 2 16,0-6 2-16,-4-6 0 15,0-7-4-15,-3-4 1 16,-2-4 0-16,0-1 0 16,0 0 5-16,0-18-9 15,0-8-2-15,0-8-18 16,2-3 9-16,8-4 11 15,3 5 13-15,10 2 21 16,6 3-15-16,10 4-17 16,9 10-2-16,-2 10-1 15,8 7 0-15,-4 0-4 0,-2 12-11 16,-3 10-51-16,-17 0-97 16,-19-5-119-16</inkml:trace>
  <inkml:trace contextRef="#ctx0" brushRef="#br0" timeOffset="208660.28">22689 15565 80 0,'0'0'486'0,"0"0"-448"15,0 0-27-15,0 0 6 16,90-87 30-16,-76 57 20 0,-4-1-15 15,-7 0 10-15,-3-1-15 16,0 7-17-16,-17 4-6 16,5 12-2-16,-2 8-22 15,-2 1-5-15,-3 14-4 16,2 18 0-16,1 15-2 16,13 7-1-16,3 8-22 15,3-4-27-15,24-11-60 16,13-16 4-16,17-15 65 15,2-16 49-15,-1-7 3 16,-9-22 9-16,-14-7 2 16,-4-3 64-16,-14-5-13 15,-7 3 17-15,-10 0-24 0,0 2-18 16,-18 8-7-16,2 11-9 16,4 11-12-16,6 9-9 15,0 10-10-15,4 20-19 16,1 14 24-16,1 2 5 15,0 1-3-15,0-10-8 16,0-9-8-16,3-14-1 16,4-11 19-16,5-3 1 15,6-9 32-15,3-14-9 16,0-4-10-16,-5 1 5 16,-7-1-2-16,-6 2-3 15,-3 5 3-15,0 4-8 0,0 7-8 16,-4 6 1-1,2 3-1-15,1 0-9 0,1 16-42 16,0 12 47-16,0 8 0 16,9-1 3-16,18-5-2 15,14-6-6-15,13-11 9 16,13-8 0-16,3-5 4 16,1-1-1-16,-9-23-3 15,-5-2 0-15,-12-7 1 16,-8-3-1-16,-12-1 0 15,-10-1 0-15,-12-1-7 16,-3 0-9-16,0 4 15 16,-10 14 1-16,3 10 11 15,4 11-11-15,3 0 0 16,0 18-100-16,-1 15 85 0,1 8 14 16,0 3-3-16,0 3 0 15,6 1 2-15,8-4 0 16,0-1 2-16,-2-7 6 15,-4-11-1-15,-4-8-5 16,-4-11 3-16,0-3 1 16,-18 2 13-16,-13-3 1 15,-7 2-18-15,-3-1-41 16,7-1-50-16,10-2-83 16,16 0-82-16</inkml:trace>
  <inkml:trace contextRef="#ctx0" brushRef="#br0" timeOffset="209010.62">24097 15596 634 0,'0'0'11'0,"0"0"-8"16,0 0-1-16,0 0-1 15,0 0 10-15,0 0 5 16,61-48 6-16,-46 34 46 15,-8-1 2-15,1-2-9 16,-7-2-24-16,-1-3-11 16,0-2-9-16,-16 3-9 0,-3 5-4 15,0 5-2-15,-1 10-2 16,-1 1-2-16,-4 17-7 16,-7 15 0-16,4 14-1 15,8 5-6-15,14 6 5 16,6 1 4-16,21-6-3 15,20-8 3-15,14-7 3 16,8-8 4-16,11-7 0 16,4-7-26-16,-2-15-114 15,-14-1-348-15</inkml:trace>
  <inkml:trace contextRef="#ctx0" brushRef="#br0" timeOffset="209459.2">22004 15954 120 0,'0'0'258'16,"85"5"-97"-16,-24-1-38 15,14-1-24-15,9 0-26 16,8 1-32-16,9 1-16 16,7 3-13-16,4 1-5 15,1 2-2-15,-1-1-5 16,-6-1-2-16,-14-5 0 16,-19-1 1-16,-24-1-13 15,-22-2-1-15,-21 0-14 16,-6-5-11-16,-15-2-94 0,-19-3-71 15,-3 5-164-15</inkml:trace>
  <inkml:trace contextRef="#ctx0" brushRef="#br0" timeOffset="209623.49">23217 16068 387 0,'0'0'113'16,"0"0"-66"-16,0 0 6 15,0 0 17-15,0 0 15 16,0 0-2-16,13 0-39 16,-5 0-44-16,4 5-42 0,1-3-192 15</inkml:trace>
  <inkml:trace contextRef="#ctx0" brushRef="#br0" timeOffset="209793.14">23217 16068 508 0,'110'5'353'15,"-108"-8"-307"-15,0 3-46 16,2 0-69-16,-1 6-196 16,-3 0-66-16</inkml:trace>
  <inkml:trace contextRef="#ctx0" brushRef="#br0" timeOffset="-204535.96">8201 15691 479 0,'0'0'73'16,"0"0"5"-16,0 0-4 0,6-82-11 16,-5 66-4-16,1-1-35 15,-2 3 14-15,0 2-2 16,0 1-3-16,0 5-6 16,0 2-5-16,0 3-12 15,0 1-10-15,0 0-1 16,0 5-9-16,0 19-5 15,0 22 7-15,0 16 3 16,-8 19 3-16,-5 17 2 16,1 3 2-16,-3 0 1 15,0-9-1-15,0-15-1 16,2-13 2-16,2-18-3 16,1-16-2-16,7-15-11 0,2-8-4 15,1-7-19 1,0-11 17-16,14-22-72 0,6-14-432 15</inkml:trace>
  <inkml:trace contextRef="#ctx0" brushRef="#br0" timeOffset="-204359.62">8164 15923 797 0,'0'0'36'0,"0"0"-3"16,0 0-33-16,0 0 0 15,0 0 0-15,128-15 0 16,-67 15 8-16,3 0 0 16,0 0-7-16,-4 0-1 0,-5 0-14 15,-8-5-111-15,-13-18-88 16</inkml:trace>
  <inkml:trace contextRef="#ctx0" brushRef="#br0" timeOffset="-204051.69">8796 15550 402 0,'0'0'101'0,"0"0"51"16,0 0-22-16,0 0-44 15,0 0-21-15,0 0-29 16,-67-41-36-16,61 72 0 16,-3 20-1-16,-4 27 1 15,2 26 4-15,1 23 4 16,2 7-6-16,0 3 5 16,0-14-3-16,-5-23-4 15,-1-18-12-15,1-23-41 16,1-24-51-16,7-29-203 15</inkml:trace>
  <inkml:trace contextRef="#ctx0" brushRef="#br0" timeOffset="-203619.11">8871 16355 440 0,'0'0'98'0,"0"0"-18"16,0 0-13-16,103-39-16 16,-72 26 9-16,-4-2-19 0,-3-2 1 15,-5-2-18 1,-3-1 2-16,-5-3 4 0,-2-1-10 15,-9-3 3-15,0 0-15 16,-7-2-3-16,-16 2-2 16,-7 8 1-16,-1 3 5 15,2 12-7-15,3 4-2 16,2 7-3-16,2 18-3 16,3 13 1-16,2 13 4 15,11 12-5-15,6 5 4 16,1 2 2-16,29-9-2 15,10-15-5-15,11-18-16 16,6-17 8-16,3-11-3 16,6-3-27-16,-2-24-58 15,-5-8-170-15</inkml:trace>
  <inkml:trace contextRef="#ctx0" brushRef="#br0" timeOffset="-203037.56">9402 16162 491 0,'0'0'133'0,"0"0"48"16,0 0-78-16,0 0-28 15,0 0-14-15,0 0-25 16,-39-47-36-16,37 47-10 15,2 9-4-15,-1 19 4 16,1 15 8-16,0 11 2 0,0 4 1 16,3-4-1-16,7-7-17 15,8-14-32-15,6-12 6 16,9-18-11-16,6-3 32 16,8-24 18-16,-3-17 4 15,-4-9 0-15,-12 0 1 16,-13 4 22-16,-10 5 21 15,-5 15-4-15,0 11 9 16,0 10-21-16,0 5-23 16,0 0-5-16,0 7-14 15,0 20 1-15,0 12 13 16,4 7 0-16,1 4 0 16,2-4 0-16,3-9-7 15,4-11-22-15,8-10-28 16,8-15 22-16,12-1-63 0,4-29-166 15</inkml:trace>
  <inkml:trace contextRef="#ctx0" brushRef="#br0" timeOffset="-202604.81">9815 16298 822 0,'0'0'4'15,"0"0"-3"-15,0 0 29 16,62 92 4-16,-41-63 0 16,-6-6-9-16,0-3-3 0,-7-6-5 15,-5-8-8-15,0-1-4 16,-3-5-1-16,0 0-3 16,0 0 3-16,0 0-2 15,0 0 5-15,0-7-7 16,6-17-24-16,8-7-32 15,13-9 17-15,11-1-8 16,10 2 22-16,7 5 9 16,5 6 13-16,-1 5 3 15,-5 2 8-15,-9 7 16 16,-14 3-5-16,-12 2 7 16,-13 9 5-16,-6-3 19 15,0 3-28-15,0 0-22 16,0 0-5-16,-4 12-4 15,-9 18 3-15,-1 12 6 0,0 9-2 16,3 4 2-16,3-3 0 16,2-6 0-16,6-9-11 15,0-12-38-15,0-14-42 16,1-11-171-16</inkml:trace>
  <inkml:trace contextRef="#ctx0" brushRef="#br0" timeOffset="-202438.33">10386 15718 1031 0,'0'0'8'0,"0"0"-8"16,0 0-53-16,0 73-4 16,0-5-1-16,-19 7-41 15,-8-4-85-15,2-17-285 16</inkml:trace>
  <inkml:trace contextRef="#ctx0" brushRef="#br0" timeOffset="-201822.17">10719 16225 906 0,'0'0'2'0,"0"0"-1"16,0 0 1-16,0 0-2 0,0 0 9 15,0 0 7-15,4-50 8 16,-4 37 6-16,-7 1-27 16,-8 2-3-16,-10 4-4 15,-9 5-4-15,-1 1-11 16,0 4-4-16,10 17 12 16,16 11-12-16,9 7-27 15,12 8 3-15,27-1-51 16,10-1 62-16,9-7 6 15,-1-7 30-15,-8-6 31 16,-14-10 61-16,-16-7-42 16,-19-3-27-16,-1-1 21 0,-34 6 3 15,-15 2-35-15,-12 4-12 16,4-2 0-16,12-3-12 16,16-1-7-16,17-3-19 15,13-6-25-15,22-1-42 16,29 0 88-16,16-20 17 15,8-7 3-15,4-9 6 16,-9-10 2-16,-8-4 14 16,-8-4 14-16,-11-4 1 15,-7 1-19-15,-12 3-21 16,-12 3-7-16,-11 6-22 16,-1 3 14-16,-13 6 0 15,-13 10 15-15,2 9 0 0,7 12 2 16,6 5 13-1,5 25-15-15,-1 23-5 0,-3 20 5 16,-1 12 0-16,-2 6 9 16,2-2 7-16,4-9-11 15,4-12 1-15,3-17-1 16,0-14-3-16,13-8-2 16,8-15-33-16,0-9-96 15,-9-16-385-15</inkml:trace>
  <inkml:trace contextRef="#ctx0" brushRef="#br0" timeOffset="-201538.67">11013 16295 711 0,'0'0'47'0,"0"0"-43"16,0 0 20-16,101 32 2 15,-71-29-14-15,-5-3 21 16,4 0 1-16,1-6-17 15,2-11-10-15,2-4-6 16,-3 1-1-16,-9 0-17 16,-6 7-2-16,-8 6 14 15,-7 7 5-15,-1 0 0 16,0 6-1-16,0 23-14 16,0 13 10-16,-7 13 5 15,-5 3 2-15,1-7-2 16,4-7 0-16,5-13-111 0,2-19-107 15</inkml:trace>
  <inkml:trace contextRef="#ctx0" brushRef="#br0" timeOffset="-201402.67">11691 15925 925 0,'0'0'0'0,"0"0"-75"15,8 97 22-15,-16-34-89 16,-17-5-70-16</inkml:trace>
  <inkml:trace contextRef="#ctx0" brushRef="#br0" timeOffset="-200840.08">11806 16143 516 0,'0'0'33'16,"0"0"-20"-16,0 0 0 15,0 0 8-15,0 0 1 16,0 0 5-16,66-3 3 16,-61 8 4-16,0-2-21 15,-3 0-8-15,-1-2-3 16,-1 1-2-16,0-2-73 16,-6 0 33-16,-19 0 35 15,-12 0-12-15,-7 0 17 0,-1 0 7 16,1 14 38-16,5 14-13 15,2 13-18-15,5 5 0 16,6 8-4 0,6 1-8-16,14-2 2 0,6-7-3 15,16-12 2-15,25-15-3 16,22-19 8-16,26-4 0 16,23-25-8-16,12-17-16 15,4-11-52-15,-12-7-51 16,-17-4-41-16,-22 3 16 15,-27 6 144-15,-21 11 104 16,-22 9 93-16,-7 8-18 16,-2 9-61-16,-9 12-49 15,4 10-55-15,-3 0-14 0,-2 20-16 16,-8 17-1-16,-5 17 11 16,-2 12-1-16,6 9 5 15,12-2 0-15,9 0 1 16,17-11 0-16,20-7 1 15,5-10 0-15,-1-9 4 16,-6-13-1-16,-13-8 0 16,-13-10-2-16,-9-1 2 15,-15 0 16-15,-22 3-19 16,-17-4-50-16,-5-3-146 16,3 0-388-16</inkml:trace>
  <inkml:trace contextRef="#ctx0" brushRef="#br0" timeOffset="-200355.98">10110 16924 756 0,'0'0'37'0,"0"0"-25"16,0 0-12-16,0 0-5 16,0 0 5-16,87-13 5 15,-13 11 8-15,16 1 4 16,17 1 3-16,11 0-1 16,8 0-3-16,9-1-10 15,-4-1-2-15,-2-3-1 0,-8-1 5 16,-11-2-1-1,-15 0 3-15,-17 1-2 0,-26 2-7 16,-22 1 0-16,-18 3-1 16,-12 1-8-16,-21-3-47 15,-33-1-153-15</inkml:trace>
  <inkml:trace contextRef="#ctx0" brushRef="#br0" timeOffset="-199408.44">12920 16501 503 0,'0'0'97'15,"0"0"-59"-15,0 0-26 16,0 0-7-16,0 0-5 16,0 0 0-16,63 7 12 0,-14-7 17 15,8 0 13-15,2 0 11 16,1 0-11-16,-3 0-15 16,-5-7-15-16,-6 0-5 15,-11 2-5-15,-13 0 0 16,-9 0-2-16,-11 0-28 15,-2 0-75-15,-12-2-249 16</inkml:trace>
  <inkml:trace contextRef="#ctx0" brushRef="#br0" timeOffset="-197825.56">14199 16445 843 0,'0'0'45'0,"0"0"-37"16,0 0-8-16,-99-39-15 15,40 39 0-15,-7 0 13 16,6 8 2-16,8 11-2 16,15 7 2-16,11 4-1 15,14 1-1-15,12 0-3 16,0-1-29-16,32-8-14 15,16-8 9-15,11-13 31 16,5-1 8-16,-8-10 0 16,-10-10 8-16,-20 2 27 0,-14-1 32 15,-8 0 5-15,-4 1-27 16,-2 2-14-16,-16 5-17 16,5 4-14-16,4 6-2 15,1 1-3-15,8 1-16 16,0 19-15-16,8 5 21 15,21 6-2-15,18 1-14 16,17-5-14-16,15-15-44 16,6-12 17-16,5-4 39 15,-7-26 33-15,-10-12 18 16,-16-8 6-16,-19-3 5 16,-18-5 9-16,-14 3 30 15,-6 0-26-15,-16 1 4 0,-19 9-1 16,-4 9-7-16,5 11-12 15,10 16-14-15,12 9-12 16,5 20-4-16,-1 33-20 16,-2 26 19-16,-2 19 0 15,2 8 3-15,2 5 2 16,-1-2 1-16,0-2 1 16,-1 2 0-16,2-6 1 15,3-11-3-15,5-14 0 16,0-25-26-16,0-19-5 15,0-20 3-15,5-14 12 16,-2-16 16-16,2-28 16 16,1-24-15-16,0-16 0 15,1-11 4-15,0 0 16 0,0 8-3 16,0 11-11-16,5 13-7 16,6 12-23-16,4 14-29 15,2 7 25-15,-4 13 23 16,-3 9 4-16,-4 8 6 15,-2 0-6-15,-2 21-3 16,2 13 0-16,-7 6-1 16,-1 4 3-16,-3-2-1 15,-3-10 2-15,-13-2 0 16,-8-7 0-16,-6-4 2 16,-6-8 4-16,-1-5-6 0,-2-6-4 15,5 0-20-15,10-14-5 16,12-9-7-16,12-4 3 15,17-1 3 1,29-3-61-16,13 0 53 0,10-3 22 16,6-3 9-16,-3-1-6 15,-1-4 13-15,-9-5 0 16,-9-3 32-16,-10 0 48 16,-12-1 23-16,-13 5-8 15,-9 7-15-15,-9 10-12 16,0 17-23-16,0 5-34 15,0 7-11-15,0 0-2 0,-2 19-21 16,-12 27-6 0,-1 25 23-16,-8 21 4 0,0 16-2 15,-3 5 3-15,7-1 1 16,4-3 3-16,9-7 0 16,3-23-2-16,3-16 3 15,0-26-3-15,0-20-1 16,0-12 3-16,0-5-3 15,6-13 20-15,0-29 13 16,2-24-33-16,-1-11-4 16,-7-9-21-16,0 2 2 15,0 3-16-15,0 0-29 16,-2 13-91-16,-1 10-93 16,3 12 37-16,8 17 215 15,17 15 50-15,5 14 3 0,-2 0-23 16,-1 25 25-16,-4 12-9 15,-4 12 4-15,-6 5 11 16,-1-1-24-16,-3-5-11 16,-3-8-14-16,-4-13 6 15,-2-9-6-15,-17-7-5 16,-20-10 18-16,-13-1 12 16,-4-8-26-16,3-16-9 15,9-5-2-15,12-3-4 16,20 3-56-16,10 0-29 15,22 3-101-15,23 4-6 16,14 2 196-16,7 3 19 16,6 4 55-16,-2 3 2 15,-6 6 0-15,-14 4-8 0,-11 0-13 16,-7 12-31-16,-5 13-7 16,-1 8-4-16,-1 0 17 15,-6 2-10-15,-7-3-5 16,-8-3 19-16,-4-5-22 15,0-4 5-15,-9-6-3 16,-6-5 9-16,-7-3-4 16,-3-6 3-16,-5 0-10 15,3-12-3-15,4-15-6 16,9-7-3-16,12-4-54 16,2-8-98-16,22-3-124 15</inkml:trace>
  <inkml:trace contextRef="#ctx0" brushRef="#br0" timeOffset="-197126.75">15599 16433 548 0,'0'0'149'16,"0"0"-67"-16,0 0-76 16,0 0-5-16,0 0 4 15,27 81 0-15,-27-44 4 16,0 2-4-16,0 0-1 16,0-5 1-16,0-4-2 15,5-7-3-15,17-6-14 16,9-9-9-16,12-8 16 15,7-5 2-15,0-19 1 16,-6-9 2-16,-14-1 2 16,-18-1 9-16,-12 3 35 0,-8 1-10 15,-28 2-22-15,-11 5-6 16,-4 9-6-16,1 6-4 16,6 9 2-16,6 0-4 15,10 2-44-15,10 8 18 16,16 1 1-16,2-1-51 15,29-2 72-15,17-1 10 16,15-2 0-16,8-5-4 16,3 0-5-16,3 0-2 15,3 0-32-15,4-3-14 16,-1-2 17-16,0 1 18 16,-13 1 22-16,-20 1 3 15,-20 0 41-15,-16 2 89 0,-12 0 29 16,0 0-84-1,0 7-78-15,-21 22-12 0,-17 12 12 16,-10 12 6-16,-6 0 4 16,4-7-2-16,11-10-4 15,10-14-2-15,13-10-1 16,5-7 1-16,7-2 0 16,1-3 4-16,3-6 4 15,0-20-10-15,0-10-45 16,9-11-13-16,9-5-30 15,1-2-15-15,-1 4-46 16,-2 8 3-16,-7 11 133 16,0 14 13-16,-5 10 168 0,-4 7-11 15,2 0-133-15,0 15-21 16,1 14-3-16,1 8 54 16,4 7 0-16,1 0-13 15,1-2-17-15,4 0-12 16,2-7-5-16,9 0-3 15,11-5 2-15,12-4-6 16,13-6-17-16,9-10-134 16,-1-10-216-16</inkml:trace>
  <inkml:trace contextRef="#ctx0" brushRef="#br0" timeOffset="-196972.27">16969 16819 969 0,'0'0'10'0,"0"0"-10"16,0 0-6-16,0 0 6 16,0 0 0-16,0 0 6 15,-5 1-4-15,-4-1-2 16,-2-1-73-16,-5-22-295 16</inkml:trace>
  <inkml:trace contextRef="#ctx0" brushRef="#br0" timeOffset="-196264.5">15595 16421 472 0,'0'0'155'15,"0"0"-21"-15,0 0-58 16,0 0-36-16,0 0-18 16,0 0-8-16,16-36-14 15,-16 36-5-15,0 10-11 16,0 16 3-16,-13 12 13 0,-5 9 1 15,-2 4-1-15,7 7-3 16,10-3-63-16,3-9-145 16</inkml:trace>
  <inkml:trace contextRef="#ctx0" brushRef="#br0" timeOffset="-195493.35">17236 16713 792 0,'0'0'12'16,"0"0"22"-16,-5 98-1 15,5-62-21-15,2-4 2 16,9-6-9-16,0-11-1 16,-5-6 2-16,-2-7-3 15,-2-2 6-15,5-4 16 16,-1-16 1-16,2-13-22 15,2-9-4-15,0-4-18 16,0 1-15-16,5 8-9 0,2 10-20 16,1 15 58-1,-1 12 4-15,2 0 0 0,1 8 0 16,3 15 0-16,-2 5 5 16,-4 5 0-16,-1 1 0 15,-5 0-2-15,0-5-3 16,-5-8 1-16,0-8-1 15,-3-10-9-15,-1-3 4 16,-1-8 2-16,1-17-7 16,4-13-25-16,1-5 35 15,-1-7 8-15,1 5 11 16,-2 6 13-16,-1 8 0 16,1 17 3-16,-2 6 2 15,3 8-37-15,6 0-3 16,3 22-3-16,9 9 4 0,0 11 1 15,4 4 0 1,-1 0 0-16,-2-8-20 0,-4-9-28 16,-6-11-24-16,-5-11-76 15,-5-7-223-15</inkml:trace>
  <inkml:trace contextRef="#ctx0" brushRef="#br0" timeOffset="-194645.76">17925 16723 781 0,'0'0'50'16,"0"0"-47"-16,0 0 6 0,0 0 16 15,0 0 15-15,0 0-1 16,49-62-11-16,-49 42-21 16,0-3-4-16,0 0-3 15,-20 4-2-15,-2 4 1 16,-2 5-4-16,0 10 3 15,2 0-4-15,0 14-6 16,6 14-5-16,9 10-3 16,7 10-6-16,11 4 12 15,24 2 5-15,17-7-15 16,17-13-51-16,16-12 0 16,8-18 70-16,-1-4 5 15,-12-18-3-15,-11-19 3 0,-11-9 0 16,-13-9 8-1,-13-6 1-15,-15-2-9 0,-17-4-9 16,-6-2 9-16,-26 4 32 16,-5 9 32-16,5 17 26 15,14 21-14-15,8 18-63 16,5 9-13-16,1 31-40 16,-4 22 37-16,1 16 3 15,6 9 0-15,1 4 0 16,0-7-2-16,8-10-34 15,10-18-34-15,9-20-41 16,7-27 44-16,10-9 0 0,-4-29-60 16,-1-21 127-1,-6-10 29-15,-5-9 58 0,-6-4-9 16,-9 0-27-16,-6 6-21 16,-6 16 10-16,-1 18-2 15,0 18 5-15,0 15-22 16,0 4-21-16,0 24-14 15,0 10 9-15,0 13 5 16,0 8 9-16,-5 5 5 16,-2-2-6-16,-2-4-3 15,2-10 0-15,4-12-5 16,3-17-4-16,0-12-19 16,0-7 9-16,0-3 14 15,9-20 0-15,1-10-10 16,7-5 0-16,-1 1 9 0,2 9-12 15,0 8-7-15,-5 11 4 16,0 9 16-16,-3 0-8 16,-1 12 2-16,-2 16 5 15,-1 8 1-15,0 9 14 16,-2 2 19-16,1-2-22 16,0-4 0-16,1-9-6 15,1-8-3-15,-1-15-2 16,0-3-4-16,-1-6-14 15,6-10 2-15,-5-19-78 0,-4-14-242 16</inkml:trace>
  <inkml:trace contextRef="#ctx0" brushRef="#br0" timeOffset="-194446.33">17951 16465 664 0,'0'0'28'0,"0"0"-28"16,105 47 0-16,-23-31 7 15,16-4 8-15,14-3 4 16,6-2 0-16,-2 3-16 16,-5 0-3-16,-4-3-71 15,-13-6-191-15</inkml:trace>
  <inkml:trace contextRef="#ctx0" brushRef="#br0" timeOffset="-193529.82">19143 16551 725 0,'0'0'101'0,"0"0"-101"16,0 0-24-16,0 0 18 15,0 0-1-15,-1 83 7 16,-8-55 31-16,-1 3 0 15,-1 3-8-15,3 1-8 16,2-3-3-16,5-1-8 0,1-4 0 16,0-13-2-1,0-3-2-15,4-7 2 0,5-4 1 16,5-9 19-16,5-18 13 16,2-12-26-16,-1-10-9 15,-4-6-1-15,-9-2-8 16,-2 0-10-16,-5 6-19 15,2 1-27-15,6 6-56 16,12 6 43-16,10 8-88 16,10 4 63-16,3 6 103 15,5 4 34-15,-2 5 75 16,-1 6 23-16,-10 5-36 16,-5 0-23-16,-7 6-54 15,-8 16-18-15,-3 6-1 16,-7 7-6-16,-5 8 6 0,0 6-1 15,-10 6 2-15,-7 5 2 16,-3-1 1-16,2-3-1 16,5-9 0-16,3-13-1 15,6-17 0-15,4-9 0 16,-3-8 0-16,2 0 9 16,-7-5 30-16,-5-18-18 15,-5-5-23-15,-6-5-17 16,0 5 0-16,-1 8 11 15,4 9 2-15,3 6 2 16,0 5 0-16,-5 5-5 16,-2 12 1-16,3 7 4 0,7 3-1 15,12 3-4-15,3 3 7 16,14 1 0-16,21-5-2 16,6-8 4-16,4-9-1 15,4-12 0-15,1 0 5 16,0-26-3-16,2-7 2 15,-5-9-4-15,-2-7 7 16,-9 0-6-16,-11 1 2 16,-10 1-4-16,-9 7-1 15,-4 9 1-15,-2 9 1 16,0 11 15-16,0 8-14 16,0 3-2-16,6 0-14 15,1 10-13-15,5 16 25 0,2 8 2 16,-4 5-5-1,2 3 5-15,0-5 0 0,0-3-1 16,1-3 2-16,-2-4 0 16,-5-3-1-16,-2-3 0 15,-4-3 0-15,0-3 3 16,-6-1 3-16,-15-1 8 16,-6-3-5-16,-6-1-4 15,-4-4 1-15,4-1-4 16,5-2-2-16,12 1-11 0,12 2-37 15,4 2-132 1,34-4-42-16</inkml:trace>
  <inkml:trace contextRef="#ctx0" brushRef="#br0" timeOffset="-192321.63">20039 16937 594 0,'0'0'81'0,"0"0"-45"0,0 0-36 15,0 0-1-15,0 0-10 16,0 0-17-16,-4-8-50 16,16 9 10-16,2 3-23 15,0-2-81-15</inkml:trace>
  <inkml:trace contextRef="#ctx0" brushRef="#br0" timeOffset="-192130.71">20280 16964 717 0,'0'0'96'0,"0"0"-25"0,0 0-29 16,0 0-21-16,0 0-21 15,0 0-21-15,7-14-105 16,18 15-102-16,13 2-163 16</inkml:trace>
  <inkml:trace contextRef="#ctx0" brushRef="#br0" timeOffset="-191970.39">20660 16980 632 0,'0'0'91'15,"0"0"-21"-15,0 0-27 16,0 0-19-16,0 0 12 16,0 0 13-16,0-12-21 15,0 12-27-15,0 0-1 0,0 0-53 16,-9 0-99-16,-4 2-85 16</inkml:trace>
  <inkml:trace contextRef="#ctx0" brushRef="#br0" timeOffset="-182740.8">8885 17321 514 0,'0'0'129'0,"0"0"-40"16,0 0-44-16,0 0-26 15,0 0-12-15,0-80 0 16,4 66-3-16,0 4-1 0,-1-2 1 16,-2 5 3-16,-1-3 11 15,0 6 6-15,0 1-8 16,0 1-6-16,0-1 0 16,0 1 3-16,0-1-5 15,0 1-3-15,0-1-2 16,0 0-1-16,0-1-1 15,0 1 0-15,0-1 0 16,0 4 0-16,0 0-1 16,0 0-2-16,2 8-10 15,1 20-7-15,0 15 11 16,-3 14 6-16,0 13 1 16,0 2-2-16,-8 0 3 0,0-4 0 15,4-4 0-15,2-8 5 16,2-6-2-16,0-14-3 15,0-10 1-15,0-9-1 16,0-12-17-16,0-5-29 16,0 0-116-16,2-27 10 15</inkml:trace>
  <inkml:trace contextRef="#ctx0" brushRef="#br0" timeOffset="-182158.68">8644 17069 67 0,'0'0'387'16,"0"0"-314"-16,36-72 27 15,-12 45-64-15,4 7-9 16,6 1 16-16,8 7-14 16,5 5-12-16,7 6-4 15,5 1-9-15,-4 20-2 16,-6 19-2-16,-7 14-1 15,-11 8-2-15,-10 7 2 16,-11-5 1-16,-8-8 1 0,-2-9-1 16,-8-12-6-1,-17-5 4-15,-11-9 2 0,-13-5 8 16,-8-6 14-16,-5-4-3 16,1-5-3-16,9 0-7 15,11-1-1-15,14-6-8 16,15 0 0-16,12 2-62 15,7 1-223-15</inkml:trace>
  <inkml:trace contextRef="#ctx0" brushRef="#br0" timeOffset="-181541.89">9658 17466 761 0,'0'0'122'15,"0"0"-72"-15,0 0-25 16,-90-39-22-16,59 39-3 15,-3 0-2-15,-5 17 1 16,5 5 0-16,3 7-2 16,7 8 0-16,10 4 3 15,10 3-4-15,4-6-12 16,10-9-16-16,16-12 3 16,7-12-3-16,5-5 14 0,10-12 18 15,4-15-8-15,-2-9-27 16,-7-5 27-16,-14 4 8 15,-13 3 62-15,-13 5 6 16,-3 8-15-16,0 6 0 16,-8 8-15-16,3 4-19 15,2 3-19-15,3 1-5 16,0 20-35-16,0 8 30 16,8 5 5-16,9 5-14 15,2-5-15-15,2-2-14 16,0-8-48-16,1-12-120 15,2-11-294-15</inkml:trace>
  <inkml:trace contextRef="#ctx0" brushRef="#br0" timeOffset="-180942.11">9997 17408 646 0,'0'0'160'0,"0"0"-63"16,0 0-51-16,0 0-46 15,0 0-2-15,0 0-8 16,12 15 10-16,13 11 2 15,1 11 8-15,3 3 0 16,-5 4 1-16,-7 3-7 16,-4 1 1-16,-6-12-3 0,-4-8 2 15,-3-10-3-15,0-9 0 16,0-6-1-16,0-3 3 16,-7 0 8-16,-12-16 3 15,-8-7-10-15,0-6-1 16,0-2-3-16,9 0 2 15,9 1-2-15,9 4-5 16,0 1-13-16,27 0-9 16,16 0 4-16,14-1 11 15,9 1 8-15,4-2-3 16,1 4-6-16,-10 9-3 16,-14 5-9-16,-20 9-29 15,-24 0-127-15,-3 6-220 0</inkml:trace>
  <inkml:trace contextRef="#ctx0" brushRef="#br0" timeOffset="-180426.19">10756 17488 659 0,'0'0'168'0,"0"0"-79"16,0 0-39-16,-80-37-25 15,59 37-12-15,3 0-13 16,-5 5 0-16,0 15-2 15,4 2-3-15,5 9 4 16,7-2 0-16,7 3-4 16,5-5 4-16,18-7-21 15,6-9-16-15,9-11 11 16,5 0 18-16,2-12 9 16,-1-12 3-16,-9-1-3 15,-9-1 0-15,-14 4 3 0,-12 2 23 16,0-1 0-16,-10 6 2 15,-12 5 2-15,2 6-18 16,8 4-12-16,8 0 0 16,4 21-12-16,0 12 10 15,19 5-2-15,14 0-2 16,5-1-16-16,2-8-17 16,-1-9-13-16,0-11-29 15,2-9 53-15,-4 0 18 16,-8-20-128-16,-19-6-344 15</inkml:trace>
  <inkml:trace contextRef="#ctx0" brushRef="#br0" timeOffset="-179476.84">11072 17690 462 0,'0'0'173'0,"0"0"-77"16,0 0-64-1,0 0 1-15,0 0 1 0,0 0-2 16,1-5 6-16,18-3-5 16,3-1-13-16,8-5-7 15,0-11-9-15,5-6 6 16,0-9-5-16,-2-9 2 15,-5-5-3-15,-8-2-3 16,-7 2 0-16,-10 6-2 16,-3 6 5-16,-6 8-7 15,-9 8 3-15,-2 9 0 16,3 7 8-16,5 5-5 16,3 5-3-16,3 0-4 15,-3 20-4-15,5 12 2 0,1 14 2 16,3 9 2-16,19 6 2 15,8 4 0-15,1-9 1 16,2-9-1-16,-3-13-8 16,-4-9-11-16,-5-10-13 15,-2-10 16-15,1-5 5 16,4-5 8-16,3-19 2 16,1-12-1-16,-3-8 2 15,-10-5 3-15,-3-9-2 16,-9 3 9-16,-3 1 2 15,0 10 3-15,0 10 7 16,0 11 0-16,0 11-17 16,0 7-4-16,0 4-1 0,0 1-1 15,-3 0-3-15,1 6-7 16,-1 15 0-16,2 10 10 16,1 8-2-16,0 9 2 15,0 4 1-15,0 4 1 16,1-6 2-16,8-4-3 15,1-11 1-15,0-9 0 16,6-5-1-16,1-8 0 16,8-6-3-16,7-4-11 15,6-3-18-15,2 0-48 16,-1-13-178-16</inkml:trace>
  <inkml:trace contextRef="#ctx0" brushRef="#br0" timeOffset="-178912.34">11866 17564 609 0,'0'0'143'0,"0"0"-130"15,0 0-13-15,0 0 0 16,0 0 4-16,0 0 12 16,37 11 13-16,-13-11-14 15,4 0-9-15,2-2-6 16,-3-13-2-16,-5-2-7 15,-10-2 9-15,-7-1 2 16,-5 1 10-16,-4 2-3 0,-16-2 0 16,-9 5-1-16,-2 1 2 15,4 6 13-15,8 7-10 16,8 0-13-16,5 17-4 16,5 11-1-16,1 7 5 15,0 1-1-15,18 3 1 16,4-3 0-16,1-9 0 15,-2-4-17-15,6-12-2 16,5-11 11-16,8-4 8 16,5-17 6-16,4-12-5 15,1-6 8-15,-3-6-7 16,-6-8-1-16,-1 0-1 16,-14-3-11-16,-9-3-6 15,-11-2-8-15,-6 6 25 0,0 2 9 16,-9 9 31-16,-5 14 6 15,3 13-4-15,5 11-17 16,1 6-25-16,-5 14-7 16,-2 26-9-16,-6 18 15 15,0 13 1-15,2 9-1 16,5 4 1-16,7-3 1 16,1-6-1-16,3-10-28 15,0-14-14-15,7-12-26 16,20-13-17-16,8-22-78 15,3-4-298-15</inkml:trace>
  <inkml:trace contextRef="#ctx0" brushRef="#br0" timeOffset="-178178.32">13447 17433 97 0,'0'0'740'0,"0"0"-642"15,0 0-39-15,0 0-46 16,0 0-13-16,0 0-20 16,-37 56 20-16,20-1 0 15,-4 2 3-15,1-10-3 16,-2-5-4-16,3-12 2 15,4-14 1-15,8-8 0 16,4-8 1-16,3 0 15 0,0-7 31 16,3-17-19-16,15-12-27 15,7-7-5-15,5-6-15 16,-1 3-22-16,0-3-13 16,-5 8-16-16,-5 11 14 15,-5 10 47-15,-4 10 10 16,-5 8 26-16,-1 2-14 15,3 12-12-15,5 12 0 16,0 9 6-16,2 4-4 16,-4-1 2-16,2-6-2 15,6-2-2-15,7-9 0 16,1-8 0-16,1-9-10 0,-2-2-7 16,-3-15 12-1,-1-16 4-15,-1-6 1 0,-3-7 8 16,-3-1-5-16,-1 1 4 15,-2 6 1-15,-3 11 6 16,-1 13 6-16,-4 11-7 16,-2 3-13-16,1 15-4 15,-2 19-4-15,0 13 7 16,0 6 1-16,0 6 0 16,-5-4 1-16,-2-2-1 15,7-5-11-15,0-7-47 16,0-13-69-16,4-13-189 15</inkml:trace>
  <inkml:trace contextRef="#ctx0" brushRef="#br0" timeOffset="-177295.1">14072 17665 707 0,'0'0'145'16,"0"0"-109"-16,0 0-28 15,0 0-6-15,97-70 5 16,-73 54-5-16,-5 1 3 16,-9-1 12-16,-6 0 7 0,-4-1-11 15,0 4-8-15,-13 3-3 16,-9 4-2-16,0 6-2 15,-2 0 1-15,4 14-2 16,3 10 3-16,3 10-3 16,8 0 0-16,6 5 2 15,2-2-17-15,17-9-14 16,10-8-17-16,3-13-4 16,11-7 25-16,8-7 28 15,6-18 1-15,1-6 13 16,-7-5 18-16,-9-4-7 15,-9-3-15-15,-8 0 10 16,-11 0 1-16,-7 1 5 16,-7 6 8-16,0 8 6 15,0 12 8-15,0 11-13 0,-4 5-35 16,0 8-2-16,-8 25-20 16,-3 12 22-16,-4 7 0 15,0 1 0-15,5-4-12 16,3-8-6-16,6-5-19 15,5-7-11-15,0-9-1 16,7-10-31-16,21-10-36 16,11 0 44-16,6-25-13 15,4-6 53-15,-1-10 32 16,-6-2 13-16,-6-6 37 0,-10 3 31 16,-12 5 7-1,-8 7 10-15,-6 14-2 0,0 9-7 16,0 11-35-16,0 3-54 15,0 25-21-15,-12 11 20 16,0 7 0-16,-1 4-2 16,2-6-25-16,5-8-21 15,5-7-5-15,1-7-11 16,3-12-4-16,13-10 16 16,2 0 27-16,-2-13 26 15,-1-13 9-15,1-4 19 16,-2-1 28-16,-2 3-24 15,-3 15-17-15,-3 3-4 0,-2 10-11 16,-2 0 0 0,-1 4-13-16,-1 14 8 0,0 6 4 15,0 3 1-15,0 2 0 16,-1 0 0-16,1-2 1 16,0 2-1-16,9-2 0 15,16-8-49-15,7-7-81 16,-1-7-275-16</inkml:trace>
  <inkml:trace contextRef="#ctx0" brushRef="#br0" timeOffset="-177067.76">14407 17456 590 0,'0'0'84'0,"0"0"-61"16,124 14 24-16,-64-6-12 15,4-3-5-15,0-2-21 16,2-3 1-16,-2 0-7 16,-5 0 1-16,-3 0-4 15,-7 0-86-15,-13-5-218 16</inkml:trace>
  <inkml:trace contextRef="#ctx0" brushRef="#br0" timeOffset="-176213.84">15256 17596 583 0,'0'0'155'0,"0"0"-46"16,0 0-65-16,0 0-23 16,0 0-12-16,0 0-2 15,-55 65 1-15,47-30-6 16,8-1 1-16,7-4-1 15,19-10 2-15,8-14-4 0,7-6-9 16,1-17 1 0,-2-17-3-16,0-13-9 0,-7-5 5 15,-9-3-32-15,-5-3-19 16,-8 1-6-16,-7 2 61 16,-4 4 11-16,0 5 50 15,0 6-12-15,0 7-4 16,0 10-11-16,3 7-20 15,18 5-1-15,5 8-2 16,5 3-5-16,-1 0 1 16,-1 10 4-16,0 9 15 15,-1 8 2-15,2 11 3 0,6 7-3 16,-1 11-3 0,4 3 0-16,-1 2-3 0,-6-3-7 15,-3-5-2-15,-7-9 2 16,-7-3-3-16,-2-7-1 15,-5-10-2-15,-5-8-8 16,-3-8 4-16,0-8 1 16,-3 0 5-16,-22-8 12 15,-10-16-6-15,-11-7-3 16,-2-2-1-16,-1 2 2 16,9 8 21-16,7 11 4 15,13 9-23-15,8 3-6 16,1 8-8-16,3 16 5 15,5 5 3-15,3 3-6 16,5 3 5-16,22-2-2 0,12-5-1 16,11-6-12-16,11-10 3 15,6-11-4-15,2-1-23 16,-8-16-74-16,-12-11-305 16</inkml:trace>
  <inkml:trace contextRef="#ctx0" brushRef="#br0" timeOffset="-175799.8">15416 17594 559 0,'0'0'97'16,"0"0"-61"-16,-99-24-11 16,56 24-16-16,1-2-5 15,10 2-4-15,12 0-4 16,20 14-72-16,10 2-131 15</inkml:trace>
  <inkml:trace contextRef="#ctx0" brushRef="#br0" timeOffset="-174560.47">16365 17696 509 0,'0'0'137'0,"0"0"-15"15,0 0-44-15,0 0-34 16,0 0-14-16,0 0-13 16,0 0-4-16,32-29-4 15,5 22 0-15,7 1-8 16,6 2 0-16,3 2-1 0,-9 2-2 16,-1-3-19-1,-10 3-33-15,-6-4-50 0,-1-3-157 16</inkml:trace>
  <inkml:trace contextRef="#ctx0" brushRef="#br0" timeOffset="-174276.12">17519 17374 516 0,'0'0'196'0,"0"0"-131"0,0 0-65 16,0 0 0 0,-71 73-1-16,54-11 1 0,-2 7 12 15,-1 8-4-15,4 1 1 16,-4 0-4-16,5-6 1 16,1-10-1-16,5-12-5 15,7-17-11-15,2-16-21 16,0-17-22-16,0-10 32 15,5-25-22-15,7-17-197 16,-1-8-75-16</inkml:trace>
  <inkml:trace contextRef="#ctx0" brushRef="#br0" timeOffset="-173999.93">17278 17387 314 0,'0'0'135'0,"0"0"47"15,-4-79-63-15,13 73-23 16,24 3-86-16,12 3-9 15,15 9-1-15,6 16 3 16,6 8 9-16,1 5 7 16,-3 3-10-16,-7 0-6 15,-15-4-3-15,-15-4 2 16,-17-8-4-16,-16-4-8 16,-6-4-20-16,-36-2 10 15,-20-1 17-15,-20-7-8 16,-9-2 10-16,-6-5 1 15,3 0 5-15,11 0 18 16,17 0-7-16,24 0-16 0,24 5-4 16,18 4-202-16,31-6-364 15</inkml:trace>
  <inkml:trace contextRef="#ctx0" brushRef="#br0" timeOffset="-173582.68">18116 17759 763 0,'0'0'119'16,"0"0"-119"-16,0 0-4 15,-19 110 4-15,-7-60 1 16,-1-2 2-16,-1-5 3 0,4-9-5 16,2-12-1-1,5-12-1-15,-2-8 1 0,4-2 9 16,-5-11 14-16,5-14-4 15,0-11-2-15,6-8-4 16,9-10-13-16,0 1-11 16,27 0-38-16,14 12-26 15,8 13-26-15,4 10 74 16,1 9 11-16,-2 7 16 16,-11 2 7-16,-10 0 15 15,-7 0 8-15,-8 0 21 16,-2 0-21-16,-2 4-17 15,-1 1 3-15,-1 2-4 16,-4 0-11-16,2 3 0 16,-5 2-1-16,0 0 0 15,-3 7-1-15,0 0 1 0,0 6-20 16,-14 0-99-16,-2-8-136 16</inkml:trace>
  <inkml:trace contextRef="#ctx0" brushRef="#br0" timeOffset="-173391.68">18241 17361 769 0,'0'0'119'15,"0"0"-65"-15,0 0-2 16,0 0-41-16,0 0-11 15,0 0-76-15,-34-13-41 16,34 48-42-16,10-5-291 16</inkml:trace>
  <inkml:trace contextRef="#ctx0" brushRef="#br0" timeOffset="-172600.02">17740 17628 111 0,'0'0'362'16,"0"0"-227"-16,0 0-57 16,0 0-39-16,0 0 5 15,0 0-3-15,76-38-11 16,-64 38 2-16,-5 0-22 15,2 16-8-15,0 12 0 16,-8 6 6-16,-1 11 1 16,-8 2 5-16,-15 0-9 15,-1-4 1-15,7-8-3 16,4-14-1-16,7-8-2 16,3-11 3-16,3-2-3 0,0-2 6 15,0-18 14-15,5-13-11 16,10-11-9-16,3-4-1 15,1-3-8-15,7 2 1 16,1 1-3-16,10 6-14 16,4 6-30-16,4 8-18 15,6 8-68-15,-3 9-59 16,-5 8-207-16</inkml:trace>
  <inkml:trace contextRef="#ctx0" brushRef="#br0" timeOffset="-172238.28">18329 17747 673 0,'0'0'122'0,"0"0"-100"16,0 0-22-1,0 0 0-15,0 0 0 0,0 0 2 16,27 63 6-16,-23-24 2 15,-2 6-4-15,-2-1-3 16,0-3-3-16,7-6-16 16,8-12-76-16,15-8-40 15,19-13-4-15,17-2-99 16</inkml:trace>
  <inkml:trace contextRef="#ctx0" brushRef="#br0" timeOffset="-171967.7">18981 17677 597 0,'0'0'192'0,"-88"-26"-97"16,45 26-50-16,4 6-39 0,4 21-6 15,5 9-4-15,10 10 4 16,11 7-1-16,9 0 1 16,0-3 2-16,9-3 1 15,15-10-3-15,7-15-2 16,12-13-10-16,11-9 12 15,4-14 0-15,-1-14 0 16,-7-7-4-16,-12-4-3 16,-16-4-21-16,-18 1-4 15,-4 5-47-15,-4 4-107 16,-8 7-60-16,8 9-76 16</inkml:trace>
  <inkml:trace contextRef="#ctx0" brushRef="#br0" timeOffset="-171650.73">18981 17677 261 0,'126'27'159'0,"-106"-27"-17"16,-2 4-31-16,7 12-35 15,3 4-13-15,2 5-28 16,2 0 0-16,-3 1-11 16,-2 6-11-16,0 3-10 15,-7-1 1-15,-3 0-4 16,-6-12-15-16,-8-5-28 16,-3-7-39-16,0-8-11 15,0-2 24-15,0-8 56 16,6-16-32-16,4-12 33 15,5-7 12-15,6-2 23 16,3 0 28-16,7 4 2 0,4 12-31 16,3 9-22-16,1 10-23 15,-6 9 20-15,-12 1 3 16,-3 4 27-16,-11 15-17 16,-5 10 18-16,-2 6 18 15,-2 4-26-15,-13 0-7 16,-5-6-6-16,6-4-7 15,-2-10-8-15,6-7-97 16,3-12-176-16</inkml:trace>
  <inkml:trace contextRef="#ctx0" brushRef="#br0" timeOffset="-171487.54">19583 17347 961 0,'0'0'30'0,"0"0"-30"16,0 0-53-16,0 0-55 15,-16 97-56-15,16-60-296 16</inkml:trace>
  <inkml:trace contextRef="#ctx0" brushRef="#br0" timeOffset="-170952.45">19922 17531 830 0,'0'0'124'0,"0"0"-107"0,0 0-15 15,-52 84-2-15,25-38 7 16,5 4-5-16,6-1 1 16,9-6-3-16,5-5-3 15,2-7-19-15,8-12-18 16,16-11 19-16,10-8 6 15,2-9 11-15,4-20-12 16,0-3-4-16,-7 2 20 16,-9 4 1-16,-7 10 24 15,-11 8 13-15,-6 6 24 16,3 2-29-16,-2 0-33 16,1 9-14-16,2 12 14 0,2 4 0 15,3 3-2-15,2 0 0 16,4-4-20-16,10-1-15 15,7-7 21-15,10-6 7 16,6-10-9-16,-3 0 14 16,-1-23 4-16,-6-5 1 15,-7-3 3-15,-5 1 3 16,-8 6 5-16,-8 9-4 16,-9 1 1-16,-1 9 21 15,0 3 12-15,0 2 10 16,0 0-41-16,-6 22-11 15,-9 16-8-15,0 13 7 16,-4 8 2-16,3 6 0 16,1 7 1-16,4 7-2 0,11 6-19 15,0 0 7-15,17-14-15 16,13-13-28-16,-1-18-39 16,3-22-92-16,2-18-62 15</inkml:trace>
  <inkml:trace contextRef="#ctx0" brushRef="#br0" timeOffset="-170741.82">20436 17542 742 0,'0'0'91'0,"0"0"-33"15,0 0-58-15,0 0-11 16,0 0 6-16,0 0 5 15,149 6 22-15,-55 10-10 16,8-2-10-16,-2-2-2 16,-6-7-78-16,-12-5-109 15,-19-5-228-15</inkml:trace>
  <inkml:trace contextRef="#ctx0" brushRef="#br0" timeOffset="-169587.27">17756 17607 66 0,'0'0'188'16,"0"0"-119"-16,0 0 45 15,0 0-29-15,0 0 14 16,0 0-31-16,0-51 5 15,6 44-39-15,0 3-17 0,-2 1-3 16,1 2-2-16,0 1 13 16,1 0-19-16,6 20-6 15,2 14-5-15,2 16 0 16,0 9 5-16,0 10 8 16,-1 4-4-16,1 0-1 15,-2-6 2-15,-1-9-1 16,-4-15-4-16,-3-15 4 15,-3-14-4-15,-3-9 2 16,0-5 2-16,0 0 40 16,-1-14 8-16,-16-11-44 15,-7-5-2-15,-3-4-6 16,1-2 0-16,2 1 0 16,9-3 0-16,10 2-12 0,5-4 9 15,11 4-5-15,23-5 5 16,8-1-1-16,9-1-2 15,8-4-4-15,7 2 0 16,-2 1 8-16,-7 6-13 16,-8 7 5-16,-13 7-9 15,-14 9-21-15,-16 9-49 16,-6 6-70-16,-9 0-182 16</inkml:trace>
  <inkml:trace contextRef="#ctx0" brushRef="#br0" timeOffset="-168837.62">18295 18115 125 0,'0'0'257'16,"0"0"-163"-16,0 0 5 16,0 0-14-16,0 0-51 15,0 0-6-15,-21-15-11 16,29 15-11-16,6-6-1 15,-1-2 28-15,2-5 17 16,2-9 7-16,1-9-25 16,1-5-15-16,2-6-14 0,-6-3 6 15,-7-2-7-15,-4 4-2 16,-4 5-3-16,0 9 3 16,-9 5 1-16,0 12 1 15,3 2 5-15,3 7 2 16,0 2-9-16,3 1-3 15,0 0-6-15,0 14-7 16,0 5 12-16,0 7-1 16,0 1 5-16,0 2 0 15,4 1 0-15,-2-4 0 0,-1-5 1 16,-1-8 1 0,2-6-1-16,-2-1 0 0,1-2 1 15,1-1-2-15,-1 4 0 16,2 2 0-16,2 2-4 15,4 3-16-15,7 2-14 16,11-1-8-16,10-1-3 16,10-1-26-16,3-2-36 15,-1-2-34-15,-5-3 80 16,-6-2-32-16,-8-4-10 16</inkml:trace>
  <inkml:trace contextRef="#ctx0" brushRef="#br0" timeOffset="-166889.66">21689 17523 436 0,'0'0'382'16,"0"0"-299"-16,0 0-83 16,0 0-7-16,-62 76 5 15,14-14 2-15,0 4 1 16,-1 0 4-16,6-7-5 16,7-12-6-16,7-15-4 15,12-13 6-15,11-13 4 16,6-6 2-16,0-11 60 15,10-19-21-15,17-16-41 16,11-11 0-16,6-6 0 16,4-7-30-16,3 0-5 0,-1 2-24 15,-2 10 6-15,-5 13 38 16,-10 15 15-16,-11 16 57 16,-8 11-31-16,-8 3-26 15,-6 15-9-15,-3 19-3 16,-27 9 1-16,-12 5 6 15,-7-1-14-15,0-6-6 16,7-10 4-16,8-7-6 16,8-11 23-16,7-6 2 15,4-7 2-15,-4 0 1 16,1 0 0-16,0 0 11 0,9 0 27 16,9 2-7-16,6 10-32 15,22 4-2-15,14 7 2 16,6 1 3-16,-2 0 0 15,0 0-3-15,-9-7-2 16,-4-4 0-16,-4-9 0 16,1-4 2-16,-2-1 14 15,5-18 16-15,-5-4 0 16,-4-4-28-16,-9 1 9 16,-6 5-7-16,-8 8 36 15,-1 5-13-15,0 8 2 16,0 0-29-16,0 5-14 15,-3 12 3-15,2 7 9 16,1 1 2-16,1-1-3 0,20-4-9 16,6-1 5-16,1-10-2 15,0-9 9-15,-4 0 1 16,-1-14 5-16,-4-11 2 16,1-4-4-16,-8-1-3 15,-5 0-2-15,-7 6-1 16,0 8 2-16,0 5 0 15,-6 6 1-15,2 5-4 16,2 3-1-16,2 16-4 16,0 11 4-16,13 7 4 15,25 3-2-15,15-2-1 16,12-4-14-16,2-10-9 0,-4-17-4 16,-1-7 6-1,-2-15 22-15,-4-20 2 0,-1-11 6 16,-7-8-6-16,-6-6-10 15,-18-2-21-15,-12-2 31 16,-12 3 28-16,-28 3 13 16,-12 10-1-16,-1 11 4 15,13 16 4-15,10 19-32 16,3 4-16-16,1 36-15 16,-5 16 14-16,4 18 1 15,9 6 1-15,6 3 1 16,3-2-2-16,18-6-9 15,6-10-48-15,7-17-38 16,12-17-103-16,9-22-141 16</inkml:trace>
  <inkml:trace contextRef="#ctx0" brushRef="#br0" timeOffset="-166340.09">22966 17802 628 0,'0'0'25'16,"0"0"-22"-16,0 0 5 16,0 0 66-16,0 0 31 15,0 0-76-15,36-31-22 16,-18 12 4-16,-2-4-5 16,-2-1 1-16,-5 0 5 0,-8 3 3 15,-1-1 0-15,-1 5-2 16,-13 7 2-16,-5 5 2 15,-2 5-17-15,-2 3-4 16,0 22 0-16,2 8-3 16,9 11-5-16,5 6-4 15,7 4-12-15,16-6-3 16,24-12-5-16,20-13 17 16,13-14 19-16,8-9 1 15,-1 0 0-15,-8-19 0 16,-7-8 0-16,-9-6 0 15,-10-4 4-15,-14-1 4 16,-12-2 2-16,-8 1-6 0,-6 2-4 16,0 7 1-16,1 11 15 15,1 9-9-15,2 10-8 16,3 0-48-16,1 15-4 16,-6 16 43-16,-8 9 3 15,0 12 6-15,-5 5 3 16,-12 4 5-16,-3-4 6 15,-1-7-9-15,3-11 2 16,3-9 2-16,-3-12 8 16,-6-8-5-16,-13-6 6 15,-14-4-17-15,-10 0-1 16,-6-15-123-16,1-13-328 16</inkml:trace>
  <inkml:trace contextRef="#ctx0" brushRef="#br0" timeOffset="-165507.89">21399 17406 26 0,'0'0'340'0,"0"0"-321"16,0 0-13-16,0 0 6 16,104-19 45-16,-70 12 18 15,2 1 10-15,-2-1-21 16,-1 5-14-16,-3 2 7 15,0 0-27-15,0 4-24 16,-5 10-6-16,-4 3-2 16,-12 2-3-16,-6 0 3 15,-3 1 2-15,-11 3-6 16,-15 1 5-16,-10 3 1 16,-10 2 3-16,-4 4 7 0,-4-1-5 15,3 0 0-15,8 0-1 16,8-6-2-16,8-2-2 15,8-8-49-15,5-3-39 16,2-9-49-16,8-4-160 16</inkml:trace>
  <inkml:trace contextRef="#ctx0" brushRef="#br0" timeOffset="-165338.89">21518 17812 596 0,'0'0'57'0,"0"0"-21"16,0 0 71-16,0 0-38 0,0 0-8 15,0 0-28-15,-6 3-33 16,6-2-82-16,0-1-159 16,0 0-273-16</inkml:trace>
  <inkml:trace contextRef="#ctx0" brushRef="#br0" timeOffset="-135054.89">652 17212 392 0,'0'0'44'15,"0"0"-43"-15,0 0-1 0,0 0 9 16,0 0 40 0,0 0 26-16,99-14-9 0,-62 6-20 15,14-3 1-15,7-2 7 16,9-1 2-16,6-5-18 15,3 1-8-15,1-1-8 16,1 2-8-16,3 5-4 16,-1-1-5-16,-3 4-5 15,-2 0-7-15,-12 2-7 16,-11 4-25-16,-11 1-14 16,-10 2-30-16,-18 0-45 15,-13 5-99-15,-4 2-168 16</inkml:trace>
  <inkml:trace contextRef="#ctx0" brushRef="#br0" timeOffset="-134842.52">1298 17137 659 0,'0'0'163'16,"0"0"-152"-16,0 0-11 15,0 0 0-15,16 78 14 16,-5-35 16-16,2 4-10 16,-1 6-5-16,0 3-11 15,2 0-2-15,4 0-2 16,-2-4-25-16,-1-10-52 0,0-11-135 16</inkml:trace>
  <inkml:trace contextRef="#ctx0" brushRef="#br0" timeOffset="-134471.9">1584 17466 877 0,'0'0'68'0,"0"0"-68"16,0 0-9-16,36 73 9 0,-21-27 1 15,-3 3 3 1,-3-6-2-16,0-7 0 0,1-9 0 16,-2-10-1-16,-4-8 0 15,1-6-1-15,-4-3 1 16,-1 0 2-16,0-8 7 16,0-17-10-16,0-7-13 15,-9-11 0-15,-1 3 7 16,1 4 6-16,9 7 1 15,0 5 24-15,0 11-13 16,21 0-11-16,12 5-1 16,11 2-11-16,9 2-17 15,3-1-25-15,-1 0-121 16,-6-4-242-16</inkml:trace>
  <inkml:trace contextRef="#ctx0" brushRef="#br0" timeOffset="-134258.66">2183 17345 878 0,'0'0'29'16,"0"0"-23"-16,0 0 9 15,0 95 14-15,0-56-5 16,0 1-16-16,0-6-6 0,1-3 1 15,4-8-3-15,3-6-38 16,0-7-47-16,-2-10-117 16,-3 0-169-16</inkml:trace>
  <inkml:trace contextRef="#ctx0" brushRef="#br0" timeOffset="-134071.84">2039 17104 953 0,'0'0'41'16,"0"0"-41"-16,0 0-77 0,0 0-139 16,97 38-128-1</inkml:trace>
  <inkml:trace contextRef="#ctx0" brushRef="#br0" timeOffset="-133468.55">2609 17399 687 0,'0'0'131'0,"0"0"-93"15,0 0-24-15,0 0 7 16,-101 34-7-16,80-15-7 15,9 2-7-15,4-2 0 16,8 1-15-16,0-6-21 16,20-8-1-16,13-4-10 15,7-2 16-15,0-10 3 16,-2-9 28-16,-9 2 37 16,-9 1 32-16,-10 6 5 15,-5 4-12-15,-3 4-2 0,-2 0-23 16,0 2-14-1,2 0-17-15,1 0-6 0,4 0-11 16,7 17-2-16,5 0 5 16,2 3-34-16,4-3-23 15,-5-6-26-15,2-4-84 16,-1-7-45-16,-4 0-87 16</inkml:trace>
  <inkml:trace contextRef="#ctx0" brushRef="#br0" timeOffset="-133281.74">2982 17165 436 0,'0'0'191'16,"-15"-131"10"-16,-5 80-101 16,1 9-12-16,9 18-25 15,3 10-9-15,5 9-14 16,2 5-40-16,0 4 0 0,0 31-18 16,16 25 11-1,6 22 7-15,3 13 0 0,-3 5-2 16,-1-7-58-16,-8-9-54 15,2-16-70-15,3-25-265 16</inkml:trace>
  <inkml:trace contextRef="#ctx0" brushRef="#br0" timeOffset="-132704.82">3929 17377 907 0,'0'0'88'0,"0"0"-88"16,0 0-13-16,0 0 13 16,0 0-1-16,0 0 1 15,-3 36 1-15,3-36 3 16,0 0 7-16,-3 0 17 15,0-2-2-15,-4-15-20 16,-1-10-6-16,-2-4 0 16,-5-8-3-16,0-4-5 15,-10-1-14-15,-4 0-16 16,1 3-3-16,9 6-23 16,10 7 31-16,9 8-3 0,0 6 25 15,0 2-7-15,11 7-4 16,0 5 21-16,-5 0-4 15,3 9-6-15,-7 14-8 16,-2 6-29-16,-2 3 16 16,-18 1-19-16,-8-1 18 15,-8-2 30-15,-8 0 3 16,-3-4 17-16,6-7 70 16,9-3 23-16,14-4-25 15,8 0-45-15,10-2-20 16,0 2-17-16,21-3 2 15,16-2 1-15,14-4-2 16,7-3-2-16,3 0-2 0,3-14 0 16,-1-4 0-16,-3-3 3 15,-5-3 3-15,-5 1-6 16,-9-1-26-16,-13-2-103 16,-17-1-306-16</inkml:trace>
  <inkml:trace contextRef="#ctx0" brushRef="#br0" timeOffset="-132257.34">4498 16987 449 0,'0'0'439'0,"0"0"-354"16,0 0-72-16,0 0-13 16,0 0-6-16,0 0 6 15,-17 97 0-15,14-44-1 16,3 3 1-16,0 3 0 16,3-3 0-16,16-3 1 15,4-10-2-15,9-11 1 16,9-13-1-16,7-10-13 15,10-9-2-15,9-10-12 16,1-21-46-16,-2-9-90 16,-3-10-238-16</inkml:trace>
  <inkml:trace contextRef="#ctx0" brushRef="#br0" timeOffset="-132047.07">4658 16833 595 0,'0'0'230'15,"0"0"-191"-15,0 0-31 16,0 0-3-16,0 0 11 16,114-37 4-16,-62 30-13 15,8 3-6-15,3 2-1 16,2 2-37-16,-10 0-108 15,-10 0-238-15</inkml:trace>
  <inkml:trace contextRef="#ctx0" brushRef="#br0" timeOffset="-130807.55">4627 17168 826 0,'0'0'94'15,"0"0"-75"-15,139-2-17 16,-63-1 3-16,4 2-5 16,-2 1 2-16,-7 0-1 15,-8 0-1-15,-9 6 0 16,-12 12 0-16,-11 8-1 16,-13 10-4-16,-11 7-5 15,-7 4-21-15,-5-1-21 0,-12-7-71 16,-1-8-8-16,5-10 69 15,0-10 53-15,8-8 9 16,-1-3 11-16,4-3 96 16,-1-22-35-16,2-9-33 15,1-10 11-15,0-3-8 16,4-4-14-16,19 1-28 16,6 6-9-16,9 9-10 15,1 12 19-15,-4 13 4 16,-3 10 16-16,-4 0 0 15,-2 12-5-15,2 13-2 0,-1 6-2 16,-5 2 6-16,-5 4-9 16,-4-4-2-16,-5-3-3 15,-1-6 1-15,-1-9-3 16,-2-4 0-16,1-8 0 16,-5-1-1-16,0-2-2 15,0 0 2-15,0-16 5 16,-14-9-4-16,1-9-1 15,-2-2-2-15,3-3 1 16,9 3 1-16,3 0-4 16,3 7-18-16,21 4-3 15,7 3-6-15,5 6 11 0,7 1 20 16,0 4 3 0,1 3 4-16,-2-1-4 0,-2 6 18 15,-6 0-6-15,-9 3-2 16,-8 0-6-16,-8 0-4 15,-6 0-3-15,-2 0 0 16,1 6 0-16,-1 1 0 16,2 3 0-16,0 5 6 15,-1 4-4-15,1 3 8 16,-2 6-5-16,-1 1 3 16,0-2-3-16,0 4-2 15,0-3 0-15,0-1-1 16,3-4-1-16,3-3-1 0,5-3 1 15,2-6 1-15,5-4-2 16,6-7 4-16,4 0 0 16,3-10 5-16,5-12-6 15,0-2 1-15,-3-5-2 16,-2 2-2-16,-4-2 0 16,-6 7 1-16,-12 4-1 15,-6 2 1-15,-3 5 0 16,-15 2 1-16,-15 1-2 15,-7 5-8-15,-6 1-1 16,4 2 0-16,6 0 4 16,9 0-3-16,9 0-7 15,11-7 6-15,4-4-6 16,3 0-15-16,21 0-25 0,10 0 37 16,6 5 17-1,5 3 1-15,1 3 1 0,-1 0 8 16,2 0-2-16,-3 4 6 15,-1 11 1-15,-7 0 11 16,-8 4-7-16,-7 4-11 16,-6 2 3-16,-3 1-2 15,-2-2-2-15,-4-4-4 16,-4-6-2-16,-2-8 0 16,0-2-5-16,0-3 4 15,0-1 1-15,0 0 2 16,-2-14 3-16,-4-9-5 0,-1-9 1 15,4-6-1 1,3-9 0-16,3 0 8 0,16 0 7 16,7 7 6-16,2 6-11 15,5 10-5-15,0 9-3 16,1 4-2-16,-1 6 0 16,-3 4-4-16,-7 1-10 15,-12 0-42-15,-11 8-65 16,-3 4-160-16</inkml:trace>
  <inkml:trace contextRef="#ctx0" brushRef="#br0" timeOffset="-130059.47">3552 17846 437 0,'0'0'119'0,"0"0"-57"16,0 0-14-16,0 0 8 15,0 0-1-15,101 0 1 16,-23-7-28-16,26-8 8 0,24 2-8 15,14-1-5 1,10-2-8-16,-7 4-8 0,-6 0-5 16,-14 2-1-16,-18 4 0 15,-24 5-1-15,-24 1-16 16,-24 0-33-16,-22 0-32 16,-13 12-110-16,-27-1 23 15,-24-1-200-15</inkml:trace>
  <inkml:trace contextRef="#ctx0" brushRef="#br0" timeOffset="-129825.89">3590 18006 810 0,'0'0'78'0,"0"0"-76"16,154-2 16-16,-45-8-4 15,22-3 3-15,17-3-6 16,10-1-7-16,5 0-1 16,-5-5-1-16,-10 3-2 15,-13-2 0-15,-13 1-12 16,-18 1-15-16,-14 2-34 16,-22-1-127-16,-25-4-267 15</inkml:trace>
  <inkml:trace contextRef="#ctx0" brushRef="#br0" timeOffset="-129660.9">5361 17766 890 0,'0'0'101'15,"0"0"-70"-15,0 0-31 16,0 0-31-16,0 0-47 15,0 0-90-15,-10-39-426 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3-30T04:12:22.682"/>
    </inkml:context>
    <inkml:brush xml:id="br0">
      <inkml:brushProperty name="width" value="0.05292" units="cm"/>
      <inkml:brushProperty name="height" value="0.05292" units="cm"/>
      <inkml:brushProperty name="color" value="#FF0000"/>
    </inkml:brush>
  </inkml:definitions>
  <inkml:trace contextRef="#ctx0" brushRef="#br0">6836 5334 220 0,'0'0'88'0,"0"0"45"15,0 0-74-15,0 0-14 16,0 0-28-16,0 0 4 16,0 0 23-16,0 0-4 15,-43-60 20-15,40 55-30 16,0 0-14-16,3 4-3 0,-3 1 3 16,3 0-9-1,0 0-6-15,0 0-1 0,0 0-1 16,0 0 1-16,0 0-6 15,0 0 0-15,0 0-4 16,0 0 2-16,0 0-8 16,0 0-5-16,9 0 12 15,15 0 9-15,12 6 6 16,11 1-5-16,13 1 3 16,13 2-7-16,15 0 7 15,12 2 0-15,8-3-4 16,8 1 4-16,7-1-4 15,6-3-1-15,8 2-1 0,10 0-6 16,10-5-33-16,3 3-36 16,-2-3-6-16,-15-1 44 15,-19 0-7-15,-27 1 18 16,-20-2 28-16,-19 2 13 16,-11 0-1-16,-11 0 9 15,-5-1-6-15,1 1-10 16,-1-1 1-16,3-1 0 15,3-1 2-15,1 0 3 16,-4 0 6-16,-3 0 8 16,-7 0 12-16,-10-3 18 15,-3 0-2-15,-6 1-9 16,-2-1-9-16,-2 3-15 16,-1-2 0-16,0 2 1 0,0 0-3 15,0-1-5-15,0-1 0 16,0 0-9-16,0 0-4 15,0-1 0-15,0 1 0 16,0 2 0-16,0 0 1 16,0 0 0-16,0 0-1 15,0 0 1-15,0 0 1 16,0 0-2-16,0 0 0 16,0 0 0-16,0 0 0 15,0 0 0-15,0 0 0 16,0 0-3-16,0 0-5 15,0 0-2-15,0 0-10 0,0 0 3 16,0 0 3-16,0 0 8 16,0 0 4-16,0 0-2 15,0 0-1-15,2 0-1 16,12 0 0-16,6 0 6 16,4 0 4-16,-2 0-2 15,-2 0-1-15,-2 0 1 16,-3 0-1-16,-2 0 5 15,1 0-4-15,0 0 3 16,1 0-4-16,5-3-1 16,0 0 0-16,-1 0 0 15,-3 0 1-15,-1 0 0 16,-2 3-1-16,-5-4 1 0,-2 4-1 16,-2 0 0-1,-2 0 0-15,1-1 0 0,-3 1 0 16,3-2 0-16,1 1 0 15,2 1 0-15,0-2 2 16,2 1-2-16,5 1 0 16,-1-3 0-16,3 3 0 15,-3-3 0-15,-4 3 0 16,1 0 0-16,-7 0 1 16,2 0-1-16,-4-2 0 15,0 2 0-15,0 0 0 16,0 0 3-16,0 0 5 15,0 0-1-15,0 0-5 16,0 0-2-16,0 0-2 0,-1-2-3 16,-2 1-5-16,-3 1-22 15,1 0-18-15,1 0-68 16,0 0-38-16,4 1-69 16</inkml:trace>
  <inkml:trace contextRef="#ctx0" brushRef="#br0" timeOffset="4801.62">658 8252 305 0,'0'0'85'0,"0"0"11"16,0 0 10-16,0 0-43 0,0 0-17 15,0 0-1 1,0 0-8-16,-9-81-6 0,6 73-6 16,3-1 4-16,-3 3-13 15,3 1 6-15,0 1-15 16,-3 3 2-16,3 1 2 16,0 0-5-16,0 0-6 15,0 0-1-15,0 0-2 16,0 0-6-16,0 8-10 15,6 16 14-15,5 13 2 16,-4 5 0-16,2 5 0 16,-3-4 3-16,0-4 0 15,0-11 0-15,0-12-2 16,0-6-3-16,4-10 0 16,11 0 5-16,18-26 2 0,22-27 9 15,19-14-11-15,0-6 0 16,-4-2-3-16,-15 7 2 15,-15 9 2-15,-7 10 0 16,-15 18 0-16,-9 11 0 16,-8 9 2-16,-5 8 12 15,-2 3-1-15,0 0-8 16,0 0-6-16,0 0-1 16,0 0-4-16,0 0-20 15,-14 20-64-15,-8 15 27 16,-8-5-123-16,2-4-344 15</inkml:trace>
  <inkml:trace contextRef="#ctx0" brushRef="#br0" timeOffset="4959.16">1155 8193 116 0,'0'0'418'15,"0"0"-306"-15,0 0-61 16,0 0-51-16,0 0-178 16,0 0-5-16</inkml:trace>
  <inkml:trace contextRef="#ctx0" brushRef="#br0" timeOffset="6166.48">870 9576 491 0,'0'0'83'0,"0"0"46"15,0 0-61-15,0 0-31 16,0 0-28-16,0 0-9 15,0-12-9-15,0 19-8 16,0 10 9-16,0 5 6 0,0 5 2 16,6 1 0-16,-3-4 2 15,6-3-2-15,-3-5 0 16,0-4 0-16,0-4-3 16,2-5-1-16,2-3 3 15,13-6 1-15,9-27 13 16,8-16-4-16,11-8 8 15,-7-3-9-15,-3 2 9 16,-7 15-1-16,-6 11-12 16,-8 9-4-16,-4 12 0 15,-8 3-3-15,-4 7-2 16,-2 1-24-16,-2 0-43 16,0 4 4-16,0 13 25 0,0 8-27 15,-8 5-5-15,-14 0-134 16</inkml:trace>
  <inkml:trace contextRef="#ctx0" brushRef="#br0" timeOffset="6882.96">549 10643 467 0,'0'0'88'16,"0"0"-33"-16,0 0-45 16,0 0-6-16,0 0-4 15,0 0 0-15,14 14 1 16,-1 5 6-16,2 3 2 0,0 1-6 15,-2-3-1 1,-1-1 0-16,0-5 0 0,-2-3-1 16,-2-3 4-16,1-5-3 15,0-2 2-15,3-1 4 16,6 0 3-16,7-19 5 16,8-13-1-16,3-10-8 15,1-5 3-15,-4-3 7 16,-2 2 16-16,-7 6 0 15,-6 8-18-15,-8 11-8 16,-5 12-4-16,-2 6-3 16,-3 5-6-16,0 0-86 15,0 5-41-15,0 13 46 0,0 4 0 16,0 0-37-16,0-1-92 16</inkml:trace>
  <inkml:trace contextRef="#ctx0" brushRef="#br0" timeOffset="7782.27">712 11861 397 0,'0'0'159'0,"0"0"-38"15,0 0-48-15,0 0-18 16,0 0-48-16,0 0-7 16,0-27-19-16,0 44 2 15,10 11 16-15,5 7 1 16,-1 4 0-16,-1 4 0 16,-4-4 0-16,-3-9-2 0,0-8-10 15,1-11-2-15,-5-5 0 16,2-6-5-16,5 0 19 15,12-11 0-15,10-21 15 16,11-15-10-16,6-8-1 16,-3-1 0-16,-8 4 8 15,-3 9 7-15,-11 10 1 16,-7 12-19-16,-4 10-1 16,-3 8-8-16,-6 3-109 15,-2 0-63-15,-1 11-71 0</inkml:trace>
  <inkml:trace contextRef="#ctx0" brushRef="#br0" timeOffset="7920.8">1054 11897 439 0,'0'0'120'15,"0"0"-120"-15,0 0-6 16,0 0-214-16,0 0-57 15</inkml:trace>
  <inkml:trace contextRef="#ctx0" brushRef="#br0" timeOffset="8850.82">828 13154 422 0,'0'0'180'0,"0"0"-51"16,0 0-38-16,0 0-40 16,0 0-51-16,0 0-5 15,0-7-13-15,0 34 12 16,0 9 4-16,3 8 2 15,6-1 0-15,0-2 0 16,1-10 0-16,-5-9-8 16,4-9 1-16,-6-8 5 15,4-5-1-15,4 0 3 16,11-20 5-16,15-22 11 0,15-11-16 16,8-5-1-16,3 4-1 15,-7 9-13-15,0 9-6 16,-10 10 19-16,-13 9-5 15,-14 9-4-15,-11 4-10 16,-4 4-56-16,-4 0-69 16,-1 19 3-16,-23 6 118 15,-9 1-92-15</inkml:trace>
  <inkml:trace contextRef="#ctx0" brushRef="#br0" timeOffset="9000.68">1179 13312 483 0,'0'0'65'0,"0"0"-65"16,0 0-113-16,0 0-287 16</inkml:trace>
  <inkml:trace contextRef="#ctx0" brushRef="#br0" timeOffset="10169.82">767 14391 500 0,'0'0'132'16,"0"0"4"-16,0 0-86 16,0 0-37-16,0 0-13 15,0 0-6-15,1-25-5 16,2 28-7-16,2 14 8 16,7 5 7-16,3 7 1 15,-2 3 1-15,2-1 1 16,-1-5 3-16,-1-6-2 15,-1-7-1-15,-3-5 0 0,6-8-3 16,7 0 3-16,11-24 8 16,10-17 7-16,14-15-10 15,4-8-4-15,0 0 5 16,-7 8-5-16,-5 8 0 16,-7 10 0-16,-12 11-1 15,-8 12-11-15,-14 15-42 16,-8 0-115-16,-7 11-190 15</inkml:trace>
  <inkml:trace contextRef="#ctx0" brushRef="#br0" timeOffset="10345.35">1207 14397 601 0,'0'0'69'0,"0"0"-46"16,0 0-23-16,0 0-153 16,0 0-67-16,0 0-18 15</inkml:trace>
  <inkml:trace contextRef="#ctx0" brushRef="#br0" timeOffset="12878.2">9078 8358 204 0,'0'0'139'16,"0"0"-43"-16,0 0-19 15,0 0 13-15,0 0-18 16,0 0-19-16,-9-9-1 16,8 9-16-16,-1-4-10 15,1 3-8-15,-1-1-9 16,2 2-2-16,0 0-2 16,0-1 0-16,0 1-5 15,0 0 0-15,0 0-3 16,0 0 0-16,0 0 0 0,0 0-5 15,11 0-5-15,16 0 13 16,12-2 3-16,11-2-3 16,14-1 0-16,9-3-2 15,5 1-3-15,2 0 2 16,-5 0-10-16,-7 2 5 16,-12-1 5-16,-13 2 3 15,-16 3 0-15,-13-1 1 16,-7 2 4-16,-5 0 0 15,-2 0 16-15,0 0 7 16,0-1-9-16,0-2-8 16,0 0-11-16,-9 1-8 15,-4 2-27-15,-5 0-12 16,-3 0-52-16,-4 5-49 16,0 1-91-16</inkml:trace>
  <inkml:trace contextRef="#ctx0" brushRef="#br0" timeOffset="13742.91">9598 8088 479 0,'0'0'45'15,"0"0"25"-15,0 0-43 0,0 0-27 16,0 0-1-1,0 0 1-15,47-6 12 0,-29 19 7 16,0 3 2-16,4 4-18 16,2 3-1-16,3 1 0 15,-2 2-1-15,-1-4 1 16,0-5 1-16,-6-3 0 16,-5-4-1-16,-5-3 0 15,-6-2-2-15,-2 1-10 16,0 0 2-16,-10 6 8 15,-11 6 7-15,-4 0 0 16,-2-1 1-16,2-1-4 16,5-5-2-16,4-1-1 15,4-1 0-15,5-4 2 16,2-2-1-16,2-1-1 0,3-2 3 16,0 0-3-16,0 0 3 15,-2 0-1-15,-2 0-2 16,-5 3 0-16,0 1-1 15,-1-1-2-15,2 0 2 16,-1 0-1-16,3 0 1 16,3-3 0-16,2 0 0 15,-1 0 4-15,2 0 35 16,0 0 11-16,0 0-18 16,0 0-14-16,0 0-4 15,0 0-8-15,0 0-1 16,0 0-5-16,0 0-1 0,0 0-1 15,0 0 2 1,0 0-3-16,0 0 3 0,0 0-2 16,0 0 2-16,0 0 0 15,0-9 0-15,0-5-46 16,2-2 44-16,0-3 0 16,5-2 2-16,-1-1-1 15,6-5-3-15,-2 1 4 16,-1-1 0-16,1 3 2 15,-5-3-1-15,1 10 4 16,-4 0 7-16,-1 9 8 16,-1 4 2-16,0 2-11 15,0 0-10-15,0 1-1 0,0 1-2 16,0 0 0 0,0 0-1-16,0 0 1 0,0 0-9 15,0 5-5-15,0 15 8 16,0 8 6-16,-3 6 1 15,-3 3 0-15,0 4 1 16,-1-1 1-16,-1-1-1 16,2-7-35-16,0-5-44 15,-1-11-57-15,-2-15-120 16</inkml:trace>
  <inkml:trace contextRef="#ctx0" brushRef="#br0" timeOffset="15873.75">10467 8154 485 0,'0'0'0'0,"0"0"-15"15,0 0 15-15,0 0 23 16,0 0 6-16,0 0 2 15,22 74-2-15,-11-59 11 16,1-4-16-16,-1 2-11 16,-1-3-7-16,-1-1-4 15,-2-5 1-15,-3-1-1 16,-1-2 1-16,-1-1 4 0,1 0 1 16,0 0 5-1,1 0 29-15,0-3 5 0,1-2-14 16,-3 1 7-16,-2 1-14 15,0 3 0-15,0-2-15 16,0 2-11-16,0 0 0 16,0 0-4-16,0 0-2 15,0 0 3-15,0 0-1 16,0 0 2-16,0 0 0 16,0 0 2-16,0 0 1 15,0 0-1-15,0 0 1 16,0 0 0-16,0 0 0 15,0 0 0-15,0 0 0 0,0-1 1 16,0 1-1-16,0 0 0 16,0 0-1-16,0 0 0 15,0-2 0-15,1 2 0 16,1-5 0-16,-2 1-4 16,0-1-12-16,0 2 10 15,0 0-20-15,0 1-11 16,0-1-16-16,0 0 2 15,0 0 26-15,0-5 0 16,0-1 11-16,0-6 12 16,0 0-14-16,0-5 16 15,0 0 21-15,0 0 25 0,1 1 8 16,1 3-1 0,-1 3-4-16,-1 9-22 0,0 2-12 15,0 2-15-15,3 0-10 16,4 19-10-16,4 9 14 15,2 11 4-15,1 6 2 16,-2 2 0-16,-6-1 0 16,1-5-1-16,-4-6-4 15,1-9-11-15,1-7-30 16,0-10-14-16,-2-6 19 16,5-3 27-16,4-12 14 15,1-17 0-15,9-5 2 0,-5-3-2 16,-4 4 22-1,-5 11 9-15,1 10 32 0,-3 6-41 16,5 6-22-16,7 0-21 16,5 16 20-16,5 5-1 15,1 6 1-15,3 4 1 16,0-2 0-16,-1 0 1 16,-3-6-1-16,-4-5-1 15,-7-8-2-15,-5-6-2 16,0-4 5-16,2-6 8 15,2-22 1-15,0-8-2 16,-5-5-7-16,-8-2-1 16,-3 5-11-16,-7 4-8 15,-12 8 14-15,-1 4 6 16,6 7 2-16,8 7 2 0,5 0 9 16,1 4-8-1,7-3-5-15,26-4-18 0,13-7-6 16,15-9 12-16,10-12-7 15,3-4 16-15,-2-4 3 16,-9 1 7-16,-14 3 20 16,-15 4 17-16,-15 9 9 15,-13 4 1-15,-6 7 7 16,0 10-18-16,0 4-33 16,-9 5-10-16,-15 17-22 15,-12 24 2-15,-13 25 19 16,-4 19-1-16,7 7-4 15,11-1-7-15,8-13-15 16,11-16 0-16,8-18 0 0,5-15 12 16,3-17-8-16,0-8 7 15,0-4 17-15,8-9 6 16,17-17 22-16,5-8-28 16,0-2-15-16,-6 9 14 15,-9 8-10-15,-5 9 6 16,-3 5 4-16,1 5-6 15,3 0-16-15,6 7-3 16,7 10-5-16,7 3-13 16,8 2 14-16,7-1-12 15,7 0-44-15,7-7 8 0,6-10-93 16,6-4-57 0</inkml:trace>
  <inkml:trace contextRef="#ctx0" brushRef="#br0" timeOffset="16409.79">12112 8206 228 0,'0'0'168'0,"0"0"25"15,-12-85-82-15,-9 65-5 16,3 9-56-16,-1 11-36 16,1 0-14-16,-2 14-10 15,-2 14 5-15,4 5 0 16,3 8-15-16,6-2-1 16,6-1-21-16,3-7-18 15,0-9-17-15,9-11-12 16,12-11 56-16,4-5 33 15,3-17 37-15,-2-8-16 0,-3 0 24 16,-7 1 29-16,-10 4-17 16,-6 5 7-16,0 5-28 15,0 7-12-15,0 6-7 16,0 2-17-16,0 0-4 16,0 9-78-16,0 12 6 15,6 9 71-15,13 3-10 16,13 4-30-16,11-5-7 15,14-6 16-15,8-19 14 16,3-7-9-16,-4-21 31 16,-6-15 17-16,-6-11 67 15,-7-9-25-15,-7-8-1 16,-8-7-46-16,-13-4-11 0,-16 0 8 16,-1 3 42-1,-34 8-28-15,-10 10 31 0,-3 16-31 16,11 16-21-16,14 13-2 15,10 9-2-15,4 25-11 16,0 22-12-16,-2 24 25 16,7 16-4-16,3 8 3 15,0-1 1-15,18-5-3 16,9-13-4-16,10-12-12 16,-1-15-10-16,-1-16-22 15,-4-18-29-15,-3-15-17 16,1-16-135-16</inkml:trace>
  <inkml:trace contextRef="#ctx0" brushRef="#br0" timeOffset="16606.74">12297 7833 389 0,'0'0'32'0,"79"0"52"15,-39 6-29-15,0-1-26 16,1 1-11-16,-2 2-16 16,-1 1-2-16,1 2-21 15,-5-3-81-15,-5-4-309 0</inkml:trace>
  <inkml:trace contextRef="#ctx0" brushRef="#br0" timeOffset="16830.98">13035 8386 635 0,'0'0'0'0,"0"0"-6"16,0 0 6-16,-69 104 2 15,49-68 1-15,-1-1-3 0,3-2 0 16,0-5-32-16,6-14-134 16</inkml:trace>
  <inkml:trace contextRef="#ctx0" brushRef="#br0" timeOffset="18305.37">13405 7920 778 0,'0'0'60'15,"0"0"-60"-15,0 0-14 16,0 0 14-16,0 0 0 16,51 106-3-16,-41-64 3 15,-3 0-2-15,-2-9-7 16,0-6-40-16,2-11-20 15,2-9 8-15,12-7 23 16,4-5 38-16,6-18 13 16,-3-4-8-16,-7-1 5 15,-10 6 20-15,-5 8 44 0,-4 7 14 16,1 5-88 0,1 2 0-16,5 2-97 0,5 12 96 15,1 5 0-15,-1 1-1 16,-3 0 2-16,2 1-4 15,-1-4 0-15,3-5-28 16,2-8 5-16,8-4 10 16,5-8 10-16,6-21-52 15,1-7-12-15,1-10 10 16,-3-6-24-16,-5-2 85 16,-4-4 27-16,-6 0 54 15,2 7 4-15,1 1-5 0,-1 2 5 16,1 4 9-1,-5 0-19-15,1 10-7 0,-3 5-13 16,-4 15-28-16,-2 6-27 16,-5 8 2-16,-2 0-2 15,2 25-26-15,1 11-16 16,1 18 38-16,-6 13 0 16,-1 8-2-16,0 7-1 15,0-2-8-15,0-5-4 16,3-16-1-16,9-17-16 15,-1-17 13-15,2-11 2 16,1-11 16-16,2-3 5 16,1-3 10-16,3-16 3 15,0-3-8-15,-7 2-1 16,-4 3 14-16,-3 8 20 0,-5 4-11 16,1 5 0-16,-2 0-27 15,0 0-5-15,6 0-25 16,5 9-12-16,6 10 41 15,9 1 0-15,8-2-8 16,12-3-6-16,11-9-16 16,13-6 16-16,3-4 13 15,-3-19 2-15,-9-8 0 16,-11-4 4-16,-19-3 0 16,-12 0 15-16,-14 1 28 15,-5 5-12-15,-2 5-13 16,-13 10 8-16,0 9-30 15,1 8-3-15,-2 2-2 16,-3 23-32-16,3 13 16 0,-2 8 12 16,12 5-5-16,6 2-1 15,0-6-16-15,18-9-14 16,19-12-43-16,9-19 66 16,10-7 22-16,4-16 22 15,0-15 27-15,-9-4 16 16,-12 1-9-16,-12 5-23 15,-14 10 0-15,-8 8 4 16,-5 5-28-16,0 4-9 16,0 2-2-16,0 0-15 15,0 5-32-15,0 10 1 0,0 8 47 16,0 4-1 0,0 3-2-16,4-1-17 0,11-4-4 15,4-9-27-15,1-12 12 16,4-4 40-16,1-6 5 15,-1-12-2-15,-6-1 3 16,-5 0 17-16,-5 4 8 16,-4 5 12-16,-2 3-8 15,-1 5 0-15,-1 2-16 16,3 0-19-16,2 4-45 16,2 15-14-16,6 4 58 15,8 7-8-15,8 2-36 16,12 0-39-16,10-5-61 15,2-7-66-15</inkml:trace>
  <inkml:trace contextRef="#ctx0" brushRef="#br0" timeOffset="18465.68">15879 8289 794 0,'0'0'108'0,"0"0"-62"16,0 0-46-16,0 0-31 15,0 96 29-15,-5-48-8 16,-9 6-35-16,-5 4-19 16,-1-10-52-16,0-15-140 15</inkml:trace>
  <inkml:trace contextRef="#ctx0" brushRef="#br0" timeOffset="19837.67">16206 7625 164 0,'0'0'570'0,"0"0"-415"16,0 0-90-16,0 0-44 16,0 0-21-16,0 0-22 0,20 27 17 15,-20 27 4-15,1 14-1 16,-1 8 2-16,0-1 1 15,0-8 0-15,0-19-1 16,0-21-2-16,3-19-5 16,-3-8 0-16,2 0 7 15,8-8 1-15,5-16 7 16,6-10-8-16,4-5-12 16,-4 1 11-16,-2 3 2 15,-5 12-1-15,-6 9 0 0,-4 7 2 16,-1 7-2-1,3 5-3-15,4 20-14 0,2 12 15 16,0 7-4-16,0 3-5 16,-1-1-16-16,7-3-12 15,8-10-21-15,9-10-33 16,9-18 0-16,1-5 33 16,1-17 9-16,-5-17 9 15,-11-9 42-15,-11-4 32 16,-12 1 85-16,-7 7-15 15,0 7 16-15,0 14-4 16,0 11-54-16,0 7-50 16,-1 1-10-16,-2 23-53 15,-3 9 48-15,1 8 5 0,-1 4-1 16,5-2-1 0,1 3 2-16,0-6-2 0,1-1 2 15,16-8-6-15,0-9 3 16,0-8 3-16,1-9 0 15,0-5 9-15,3-9 3 16,1-15-1-16,-1-8-1 16,-6-5 4-16,-8-2-11 15,-7 0-3-15,0 6-9 16,-3 4-13-16,-7 5 11 16,-3 6-4-16,4 4-1 15,4 6-14-15,2 2 21 16,3 5 3-16,0 1-13 0,8-4-79 15,24-2 82-15,17-2 16 16,8-3 14-16,0 2 11 16,-3 5-1-16,-5 3-14 15,-4 1-1-15,-7 5-4 16,-5 15-3-16,-12 1-2 16,-6 2-2-16,-10 1-6 15,-5 2 8-15,0 0-1 16,0 1 1-16,-8-4 0 15,-1-2 0-15,6-8-5 16,3-5-12-16,0-7-12 16,2-1 13-16,16-1 16 15,2-18 13-15,3-1-3 16,-4-2 5-16,-3 5 4 16,-4 6 15-16,1 6-18 0,1 5-16 15,6 0-4-15,8 5 1 16,4 14-1-16,2 5 3 15,0 3-1-15,2 2 2 16,1 0 0-16,2-3 0 16,4-8 1-16,-4-12 0 15,-6-6 4-15,-3-6 7 16,-4-21 28-16,-8-7-10 16,-4-9-10-16,-8-6-6 15,-6-9-3-15,0-1-6 16,-14 3-3-16,-6 13-2 15,6 16-7-15,4 14-6 0,8 13-11 16,2 7-128-16,5 19-78 16,20 9 43-16</inkml:trace>
  <inkml:trace contextRef="#ctx0" brushRef="#br0" timeOffset="21268.8">18304 8020 719 0,'0'0'62'16,"0"0"-62"-16,0 0-14 15,0 0 12-15,0 0-5 16,10 84 5-16,-10-49 2 0,0-9 0 16,0-3 4-1,0-8-1-15,0-8 7 0,0-2-3 16,0-2-2-16,0-2 2 15,3-1 13-15,15-5 25 16,9-19-37-16,7-6-8 16,3-1-26-16,-7 6-24 15,-7 6 39-15,-9 7 11 16,-5 6 16-16,-3 6-16 16,0 0-2-16,0 7-10 15,-4 14 10-15,-2 1 0 16,0 2-5-16,0 3 7 0,0-9 0 15,0-5 0-15,0-9 0 16,0-4 2-16,0 0 15 16,7-2 56-16,10-14-17 15,5-11-56-15,2 0 0 16,-3 0-1-16,-6 4-2 16,-4 5 3-16,-5 6 0 15,-3 10 14-15,-3 2-12 16,0 0-2-16,0 7-39 15,0 15 14-15,0 7 22 16,-2 5-11-16,2 3-17 16,0-4 2-16,12-8-11 15,19-12-34-15,9-13 65 16,0 0 9-16,2-23 9 0,-6-12 28 16,-5-3 6-16,-10-1 8 15,-5 3-3-15,-8 11 2 16,-7 9-11-16,-1 8-18 15,0 7-21-15,0 1 0 16,0 0-18-16,0 17-19 16,-1 9 36-16,-5 7 1 15,1 2-7-15,4 4-7 16,1-2-17-16,6-7 1 16,18-10 2-16,3-13 28 15,0-7 4-15,0-3 3 16,-2-21 3-16,-1-5-3 15,-5 0 1-15,-6 2-3 0,-2 5 0 16,-4 6-2-16,-4 6-2 16,-1 5 6-16,-2 5-7 15,0 0 0-15,2 0-32 16,3 13-15-16,0 8 43 16,4 8-12-16,6 0-18 15,7-2-3-15,5-8 10 16,7-11 27-16,2-8 5 15,0 0 23-15,-2-10 32 16,-3-9 14-16,-5-4-26 0,-6 0-19 16,-4 3-19-16,-6 6-3 15,-6 6-3 1,-2 5-4-16,-2 3 0 0,0 0-1 16,0 0-8-16,0 0-6 15,0 0-23-15,0 2-13 16,0 6 51-16,0 2 0 15,-3 0 0-15,-5-2 0 16,0 0-5-16,0 3 4 16,0-2 1-16,1-1 0 15,4 3 0-15,2 0-7 16,1 3-8-16,4 0-29 16,29-5-2-16,24-5 15 15,22-4-29-15,18-1-56 16,8-23-8-16,-3-8 124 0,-11-10 60 15,-15-5-53 1,-19-3 87-16,-19-2-38 0,-16-5 13 16,-18-5 26-16,-4 5-19 15,-9 7-15-15,-9 15-17 16,2 19-2-16,5 12-42 16,-4 4-1-16,-7 14-53 15,-9 21 49-15,-5 19 2 16,1 17-4-16,6 8-3 15,14-2-7-15,14-9 2 16,1-16 1-16,23-14 6 16,9-13 8-16,0-9 1 15,1-10-1-15,-7-6-2 16,-7 0-18-16,-6-7-23 16,-2-8-13-16,-4 1 9 0,-2 3 47 15,-2 3 12-15,0 1 20 16,-3 4 12-16,1 2 2 15,-1 1-28-15,3 0-18 16,0 0-21-16,4 8-19 16,6 7 35-16,4 2-12 15,12 2-11-15,6-5 13 16,4-1 6-16,-3-6 7 16,-9-7-89-16,-6 0-108 15</inkml:trace>
  <inkml:trace contextRef="#ctx0" brushRef="#br0" timeOffset="21413.04">20496 8232 715 0,'0'0'141'0,"0"0"-44"15,0 0-25-15,0 0-28 16,0 0-44-16,0 0 0 16,9-38-39-16,-7 47-37 15,1 14 37-15,1 5-50 16,-1-5-141-16</inkml:trace>
  <inkml:trace contextRef="#ctx0" brushRef="#br0" timeOffset="50523.59">10564 8877 155 0,'0'0'43'0,"0"0"-13"15,0 0-17-15,0 0-3 16,0 0-1-16,0 0 26 16,0 0-16-16,4-33 16 15,-4 29 6-15,0 0 25 16,0 1-9-16,0 1-17 16,0 2-6-16,0 0 0 15,0 0-9-15,0 0-12 16,0 0-5-16,0 0 0 0,0 0-4 15,0 0-4 1,0 0-1-16,0 0 0 0,9 0 1 16,3 0 1-16,9-3 9 15,6 1 3-15,7 1-6 16,7-2-1-16,18 3-5 16,12 0 0-16,19 0 1 15,14 0-2-15,16 0 1 16,10 0-1-16,8 0 4 15,0 0-3-15,-1 0 0 16,-6-3 0-16,-7 0 2 16,-2-2 0-16,-7 3 4 0,-9 0-2 15,-14 0 1 1,-13-1 1-16,-10 2 1 0,-12-1-1 16,-8 2 10-16,-7-2-3 15,-8-1 18-15,-7 1-29 16,-9 1-3-16,-9-1 2 15,-6 2-2-15,-3 0 0 16,0 0 8-16,0 0 0 16,0 0 17-16,0 0-8 15,0-1-13-15,-2 1-4 16,-14 0-13-16,-10 9-76 16,-8 3-84-16,3-6-294 15</inkml:trace>
  <inkml:trace contextRef="#ctx0" brushRef="#br0" timeOffset="50678.03">12668 8840 727 0,'0'0'123'15,"0"0"-72"-15,0 0-51 16,0 0-71-16,0 0-274 15,0 0 128-15</inkml:trace>
  <inkml:trace contextRef="#ctx0" brushRef="#br0" timeOffset="51795.06">13687 8693 124 0,'0'0'286'15,"0"0"-162"-15,0 0 9 0,0 0-62 16,0 0-14-16,0 0-25 16,-13-3-15-16,13 3-11 15,0 0-3-15,0 0-3 16,0 0-2-16,0 0-2 15,15 0-6-15,23 0 10 16,23 0 6-16,23 3-4 16,17 0 3-16,14-1-5 15,12-1 1-15,4 1-1 16,2-2 2-16,-2 0-2 16,-15 0 0-16,-14 0 1 15,-14 0 0-15,-18-3 0 16,-15-2-1-16,-13-2 4 0,-13 2-3 15,-12 0 0-15,-8 2 12 16,-6-1 5-16,-3 1 2 16,0 3-2-16,0 0-7 15,0 0-11-15,0 0 0 16,0 0-12-16,0 0-22 16,0 0-18-16,0 0-25 15,0 8 16-15,-10 4 6 16,-5 0-37-16,0-5-78 15</inkml:trace>
  <inkml:trace contextRef="#ctx0" brushRef="#br0" timeOffset="53170.87">14275 7570 236 0,'0'0'179'15,"0"0"-83"-15,0 0-17 16,0 0-19-16,0 0-1 16,0 0-26-16,19-39-14 15,-17 37-3-15,3 1 0 0,3 1-9 16,1 0-7-16,4 0-3 16,-1 3-2-16,0 11 0 15,0 6 1-15,-7 5-4 16,-5 1 0-16,0 3-1 15,-3-3 5-15,-12 1-1 16,-5-7 5-16,-5 2 1 16,0-5 3-16,-1-2 6 15,4-2-7-15,4-3 3 16,-4 2 0-16,1-2-4 16,-2 4 2-16,-4 4-4 15,4 0-67-15,3-3-98 0,10-3-287 16</inkml:trace>
  <inkml:trace contextRef="#ctx0" brushRef="#br0" timeOffset="53337.7">14124 8008 581 0,'0'0'115'0,"0"0"-24"16,0 0-39-16,0 0-18 15,0 0-34-15,0 0-82 16,0 23-178-16,-9-19-92 16</inkml:trace>
  <inkml:trace contextRef="#ctx0" brushRef="#br0" timeOffset="55501.93">16706 8724 313 0,'0'0'74'0,"0"0"-7"15,0 0-5-15,0 0-6 0,89-9-6 16,-54 4-14-16,7-2-9 16,7 3-5-16,9 1-2 15,14 3-8-15,19 0-9 16,22 0-1-16,18 0-2 15,21 6-5-15,15-1-12 16,17-2 3-16,14-3-12 16,13 0 7-16,6 0 15 15,1 0-4-15,-17-7 8 16,-15 0 2-16,-18-1-2 16,-19-1 2-16,-15 1 2 15,-16 1 3-15,-18 2 14 0,-21-2-5 16,-21 1 3-16,-20 2-1 15,-19-1 7-15,-12 3 10 16,-5 2 11-16,-2 0-18 16,0 0-20-16,0 0-8 15,0 0-22-15,-9 1-90 16,-12 9-89-16,-3-2-90 16</inkml:trace>
  <inkml:trace contextRef="#ctx0" brushRef="#br0" timeOffset="55666.16">20125 8743 394 0,'0'0'284'15,"0"0"-284"-15,0 0-85 16,0 0-184-16</inkml:trace>
  <inkml:trace contextRef="#ctx0" brushRef="#br0" timeOffset="69540.83">7308 9578 304 0,'0'0'81'16,"0"0"-18"-16,0 0-15 16,0 0 15-16,0 0-4 0,0 0-14 15,0 0 1-15,0 0 6 16,-5-53-10-16,5 46-15 15,-1 1-7-15,-2 3-11 16,3 0-3-16,0 3 2 16,0-3 0-16,0 3 0 15,0 0-4-15,0-2-1 16,0 2-3-16,0 0-2 16,0 0 0-16,0 0-4 15,0 0 0-15,13 0 6 16,12 0 2-16,5 0-2 0,8-2 0 15,6 2 0-15,10 0 0 16,13 0-2-16,12 0 4 16,8-1-2-16,7 1 0 15,2-3-3-15,-2-1-1 16,-4-1-2-16,-12-2 2 16,-14 3 0-16,-14 1 4 15,-14 3-1-15,-11-3-2 16,-11 3-2-16,-5 0 1 15,-8 0 4-15,-1 0 3 16,0 0 2-16,0 0 10 16,0 0 2-16,0 0-4 15,0 0-6-15,0-4-2 16,0 3-5-16,-4-1 0 0,1 0-12 16,-1 2-23-1,-4 0-20-15,-4 0-87 0,-6 9-80 16,2-6-208-16</inkml:trace>
  <inkml:trace contextRef="#ctx0" brushRef="#br0" timeOffset="69954.23">8229 9297 469 0,'0'0'82'0,"0"0"-9"0,0 0-26 16,0 0-7-16,0 0-13 15,0 0-27-15,-22-16-7 16,22 16-12-16,7 1 14 16,11 10 5-16,2 3 5 15,4-2 1-15,1 3 0 16,0 2-3-16,2-1-1 15,0 3-2-15,-4 1 0 16,5 2-2-16,-4 2 2 16,-5-2 5-16,-3-2-4 15,-4-3-1-15,-7-6 0 0,-4-2 0 16,-1-3-1 0,0 3 1-16,-27 9 0 0,-17 3 7 15,-17 4-2-15,-5 1-5 16,5-3-17-16,14-3-15 15,13-5 6-15,10 1-46 16,8-5-47-16,10-3-158 16</inkml:trace>
  <inkml:trace contextRef="#ctx0" brushRef="#br0" timeOffset="72037.61">9182 9380 613 0,'0'0'80'0,"0"0"-18"15,0 0-41-15,0 0-19 16,0 0 7-16,0 0 0 0,-3-8-5 16,3 8-2-16,0 0-2 15,14 0 1-15,11 0 4 16,8 1-4-16,7 6-2 16,5-4-6-16,4 0-71 15,2-3-24-15,-2 0-69 16,-7-5-200-16</inkml:trace>
  <inkml:trace contextRef="#ctx0" brushRef="#br0" timeOffset="73034.84">9256 9283 507 0,'0'0'0'16,"0"0"-44"-16,0 0 37 15,0 0 7-15,0 0 6 16,0 0 5-16,20 46 23 16,4-46 20-16,8-10-7 15,5-16-30-15,0-6-17 16,0-8-18-16,-9 1-36 16,-8 1 17-16,-7 1 37 15,-7 5 18-15,-4 3-11 16,-2 8 18-16,0 7 8 15,0 7 12-15,0 7-9 0,0 0-36 16,0 11-18-16,3 20-10 16,0 16 21-16,2 11 4 15,-2 9 3-15,0 8 10 16,-2 5 13-16,1 2-10 16,2-4-1-16,0-9 3 15,1-11-1-15,1-12 5 16,-3-12-15-16,-3-11 1 15,0-7 0-15,0-6-2 16,0-6 5-16,-12-3 22 16,-18-1 14-16,-16 0-37 15,-7-5-7-15,0-10-27 16,5 1 3-16,15 0-4 0,15 1 25 16,13 3 2-16,5-2-6 15,30-5-58-15,19-1 7 16,10-1 58-16,7 1 4 15,-2 5 14-15,-1 5 18 16,-8 7-1-16,-9 1-3 16,-9 0-15-16,-7 12-14 15,-6 10-3-15,-5 1 0 16,-2 4 0-16,-8-2 5 16,-2 1-3-16,-4-6-1 15,0-3 0-15,2-6 0 16,-5-5-2-16,1-4-1 0,-1-2 2 15,0 0 11 1,0-12 47-16,0-12-37 0,3-8-21 16,2 2 0-16,4-1-1 15,4 5 2-15,1 7 0 16,-2 6 2-16,-2 7-3 16,-1 6-4-16,1 0-1 15,1 4-1-15,-1 13 2 16,1 6 1-16,-2 5 0 15,1 1-1-15,0 0-10 16,1-5-34-16,4-8-15 16,3-12 28-16,2-4-2 15,3-7 1-15,2-28-40 16,2-13-73-16,-2-11 67 0,-9-5 17 16,-8-3 65-16,-8 2 59 15,0 3 69-15,0 4-4 16,-8 5 34-16,2 17-20 15,1 12-67-15,2 17-36 16,3 7-35-16,0 11-16 16,0 23-22-16,0 14 35 15,0 15 1-15,4 8-1 16,6 4 1-16,-2-3 2 16,0 1 0-16,-4-9 0 15,4-10-45-15,0-12-86 16,0-21-70-16</inkml:trace>
  <inkml:trace contextRef="#ctx0" brushRef="#br0" timeOffset="73336.42">10326 9699 292 0,'0'0'50'0,"0"0"-30"16,97-29 6-16,-52 12 0 15,1-2 16-15,-4-3 20 16,-7-2 24-16,-10 1 24 16,-10 0-10-16,-8-1-36 15,-7 4-18-15,0 0-43 16,-10 4-3-16,-17 9-8 0,-6 4-21 16,-4 3-13-16,7 4 7 15,7 15 13-15,10 9 2 16,9 6-5-16,4 10 16 15,0 1-13-15,27-1-37 16,16-12-30-16,20-13-3 16,11-17-4-16</inkml:trace>
  <inkml:trace contextRef="#ctx0" brushRef="#br0" timeOffset="73684.52">10928 9445 834 0,'0'0'11'0,"0"0"-11"16,0 0-32-16,34 87 30 15,-24-41-5-15,-2 0 7 16,1-5 7-16,0-7 3 16,-2-9-2-16,-2-9 2 15,-2-9-3-15,-3-2-1 16,0-5-2-16,0 0 4 15,0 0 8-15,0-5 26 16,0-19-25-16,3-12-17 16,4-8-34-16,6-2 22 15,7-2 11-15,6 5 1 0,6 4-1 16,7 7-6 0,4 8 0-16,2 7-23 0,0 6-4 15,-1 3-29-15,-5 5-31 16,-3-1-67-16,-11-1-225 15</inkml:trace>
  <inkml:trace contextRef="#ctx0" brushRef="#br0" timeOffset="73900.69">10160 9317 298 0,'0'0'116'0,"0"0"-115"15,129 0 17-15,-59-1 1 16,12-5-1-16,18-2-12 16,14 0-6-16,14 0-47 15,8-3-133-15</inkml:trace>
  <inkml:trace contextRef="#ctx0" brushRef="#br0" timeOffset="74433.14">11817 9420 875 0,'0'0'9'16,"0"0"-9"-16,0 0-32 15,0 0 27-15,5 72 5 16,-5-49 1-16,0-1-1 16,0-6 0-16,0-5-6 15,0-4-9-15,0-4-10 16,0-3-22-16,0 0 9 16,0 0 38-16,0-7-2 15,0-10-33-15,11 0-30 16,3 2 16-16,0 3-42 0,2 5 51 15,-2 6 40 1,-2 1 4-16,-5 0-4 0,0 17 0 16,-1 5 11-16,-2 6-3 15,2 4 0-15,0-3 1 16,0-6-4-16,0-7-5 16,0-13-5-16,6-3 5 15,1-11 20-15,9-17-13 16,5-8-7-16,2-1-7 15,-1-1 7-15,0 6 27 16,-2 4-27-16,1 9-9 16,-2 5-12-16,-4 8 17 15,-8 6 4-15,-3 0-6 0,-5 9 3 16,-5 13 3 0,0 6 9-16,-1 5 6 0,-13 0 6 15,2 1-17-15,2-5 7 16,2-1-11-16,8-10-34 15,0-10-133-15</inkml:trace>
  <inkml:trace contextRef="#ctx0" brushRef="#br0" timeOffset="74717.52">12459 9573 641 0,'0'0'51'0,"0"0"10"0,0 0-33 16,0 0-5-1,47-78-14-15,-37 58-6 0,-4 1-2 16,-1-1 0-16,-4 3 3 16,-1 1 7-16,0 5 0 15,-1 2-11-15,-8 6-5 16,-6 3-5-16,-3 1-23 16,-5 21-1-16,-3 8 21 15,0 9 10-15,7 3-3 16,1 3-19-16,14 0-1 15,4-3-21-15,32-9-39 16,23-13 33-16,14-15 32 16,8-5-67-16,1-7-107 15</inkml:trace>
  <inkml:trace contextRef="#ctx0" brushRef="#br0" timeOffset="75750.41">12999 9457 35 0,'0'0'52'0,"33"-89"36"0,-22 54 33 16,-3 9-20-16,0 12 41 15,-2 11-80-15,0 3-62 16,0 7-52-16,-2 22 44 16,-4 12 2-16,0 12 6 15,0 6 4-15,0 4 4 16,5-3-4-16,7-8-3 16,3-9 0-16,3-14 2 15,-6-15 1-15,-4-11-2 16,-5-3 9-16,-3-5 103 0,0-19-75 15,-2-8-31-15,-19-2-8 16,-6 1 10-16,0 11 19 16,7 7 22-16,9 10-18 15,5 5-33-15,0 0-17 16,1 15-23-16,-3 12 33 16,8 6 3-16,0 4-1 15,0 4-17-15,11-4-15 16,16-3-23-16,12-10 40 15,15-13-51-15,13-11 11 16,1 0 13-16,0-24-75 16,-9-5-35-16,-11-7 118 15,-14-1 39-15,-12-4 134 16,-11 3-60-16,-8 6 88 16,-3 5-36-16,0 9-38 0,0 10 3 15,0 5-41-15,0 3-50 16,1 3-52-16,4 16-13 15,1 10 62-15,3 10 3 16,6 2 0-16,9-1-24 16,12-7-32-16,17-13 16 15,14-14 6-15,11-6 17 16,1-4-20-16,-9-18 37 16,-14-3 15-16,-15-3 46 15,-20-1 28-15,-14 4 6 16,-7 4-37-16,-4 6-49 15,-20 5-9-15,-1 5-47 0,-2 5 35 16,0 0 4-16,3 17-9 16,-3 7-1-16,5 6 10 15,4 4-21-15,10 0 16 16,8-6 9-16,6-8-29 16,33-13 15-16,9-7 18 15,7 0 5-15,-1-19-2 16,-11-1 3-16,-10-2 8 15,-15 1 16-15,-12 1 34 16,-6 6-12-16,0 0-32 16,0 5-15-16,0 4-4 15,0 4-1-15,-2 1-2 16,1 0-31-16,-4 12-29 0,2 10 60 16,3 4 2-16,0 1-4 15,3-2 2-15,22-8-15 16,14-8 9-16,15-9 3 15,6-3 4-15,4-19-29 16,-5-11-26-16,-5-11 9 16,-11-9-10-16,-7-7 44 15,-10-2 13-15,-14 0 14 16,-12 2 18-16,0 6 13 16,-8 4-33-16,-6 9 64 15,3 14 108-15,8 8-95 16,0 11-50-16,-1 8-39 0,2 8-24 15,-6 28-52 1,-2 17 76-16,-1 15 0 0,5 9-1 16,6 2 1-16,0-3-19 15,19-7-13-15,4-8-39 16,0-17-83-16,-3-20-154 16</inkml:trace>
  <inkml:trace contextRef="#ctx0" brushRef="#br0" timeOffset="76098.76">14847 9644 715 0,'0'0'16'16,"0"0"-15"0,0 0 1-16,81-5 1 0,-56-5-3 15,-1-2 0-15,-3-4 0 16,-4-2 0-16,-8-4 2 15,-4 1 4-15,-3-1 34 16,-2 0-15-16,0 2-14 16,-13 6-11-16,0 7 0 15,2 7-1-15,-4 0-9 16,-3 14 0-16,-6 12 4 16,-5 10 3-16,0 6-4 15,-1 3 1-15,9 2 6 16,9 0-1-16,12-4 1 15,1-9-2-15,25-8-1 0,8-9 2 16,3-14-16-16,-4-3-16 16,-3-17-112-16</inkml:trace>
  <inkml:trace contextRef="#ctx0" brushRef="#br0" timeOffset="76307.49">14911 9310 836 0,'0'0'0'0,"0"0"-7"15,0 0 4-15,0 0 3 16,0 0-1-16,0 0 1 0,68-27 0 16,-13 22 1-16,9 1 9 15,9-1-9-15,3 0-2 16,-4-1-98-16,-16-5-136 15,-18-4-262-15</inkml:trace>
  <inkml:trace contextRef="#ctx0" brushRef="#br0" timeOffset="76580.96">13726 9185 756 0,'0'0'41'0,"0"0"-41"15,0 0-49-15,0 0 49 16,0 0 0-16,0 0 0 15,65 9-18-15,-42-2-80 16,-4-2-111-16</inkml:trace>
  <inkml:trace contextRef="#ctx0" brushRef="#br0" timeOffset="77646.37">15716 9469 111 0,'0'0'573'0,"0"0"-573"15,0 0-11-15,0 0-4 16,0 0 13-16,-20 92-1 16,13-53-1-16,4 2 4 15,3 7 1-15,0-1 5 16,26-3-2-16,15-7 2 0,14-15 13 16,8-14 14-16,8-8 27 15,0-9-18-15,-1-16-15 16,-14-8-3-16,-11-4-5 15,-17 3-11-15,-16-5-8 16,-12 4 0-16,0 1-32 16,-27 4-30-16,-19 5-61 15,-12 4 21-15,-2 5 76 16,3 5 26-16,11 7 17 16,15 4 0-16,11 0-17 15,13 0-4-15,7 5-6 16,17 2 10-16,23-2 29 0,20-2 8 15,14-2-11-15,5 2-13 16,3 4 1-16,-3 3-3 16,-10 2-7-16,-10 2 3 15,-15 3-7-15,-13-2 0 16,-12 2-4-16,-9-1 0 16,-7-2 4-16,-3 0-2 15,0-3 1-15,0-3 1 16,0-4 1-16,0-4 2 15,0 0 0-15,0 0 12 16,11 0 18-16,10-6-4 16,8-2-29-16,-1 1-12 15,-6 4-15-15,-1 3 11 16,-3 0 14-16,3 0-1 16,6 12-3-16,3 2-25 0,-1 4-18 15,2-3-23-15,1-1-2 16,4-5 14-16,0-9 17 15,-2 0 43-15,5-23 4 16,-2-10 34-16,3-10-12 16,5-9-26-16,0-9-44 15,-9-5 15-15,-15-3 29 16,-20 3 16-16,-1 5 68 16,-18 13-8-16,0 17 53 15,9 15-33-15,0 16-44 0,0 5-52 16,-9 28-44-1,-8 21 40-15,-5 12-1 0,-2 10 5 16,8 5-1-16,15-5 0 16,10-9-12-16,15-12-23 15,21-19 21-15,-2-13 10 16,2-12-16-16,-3-11-52 16,-3-2-75-16</inkml:trace>
  <inkml:trace contextRef="#ctx0" brushRef="#br0" timeOffset="78762.51">16845 9375 455 0,'0'0'0'16,"0"0"1"-16,104 53 21 15,-34-41 19-15,23-5 20 16,15-2-3-16,5-5-27 15,-3 0-11-15,-13 0-6 16,-14 0-3-16,-17 0-1 16,-15 0-10-16,-19 0 1 15,-14-2-1-15,-15 2 6 16,-3-2-4-16,0 1 12 16,-5-1-14-16,-9 2-1 15,-5 0-1-15,-2 10-6 16,-5 9 2-16,2 6 1 0,5 2 4 15,7 3 1 1,6-3-3-16,6-3-19 0,2-4 3 16,33-6 11-16,13-2 6 15,10-8 2-15,-1-4 1 16,-11 0 1-16,-11 0 2 16,-12-6 31-16,-12-2 3 15,-6 4-11-15,-4 1-11 16,-1 2 5-16,0 1-13 15,0 0-1-15,0 0-5 16,0 0-2-16,-1 1-17 16,-7 12-2-16,-1 6 11 15,7 2-15-15,2-3-3 0,3-4 7 16,20-6 18 0,8-6 1-16,8-2 24 0,3-2 2 15,1-12-9-15,-9-4 2 16,-6-5 11-16,-6-2 0 15,-9-3-17-15,-6 0-9 16,-7 0-2-16,0 3-4 16,-3 3 2-16,-16 3-20 15,-4 6-24-15,-5 6-36 16,-1 6-12-16,8 1-32 16,5 1 43-16,14 12 3 15,2 4 12-15,22 0 66 0,13 1 62 16,7 2 29-1,8 0-15-15,5 3-4 0,0 1-38 16,-3-1-15-16,-11-1-5 16,-15-4-6-16,-10-3-6 15,-12-8-1-15,-4-2-1 16,0-3-26-16,0-2 19 16,0 0 7-16,-4 0 8 15,2-14 22-15,2-10 34 16,0-7-13-16,15-1-33 15,9-2-18-15,6 5-32 16,2 5-22-16,0 4 0 16,-4 11 44-16,-8 2 10 15,-6 7 17-15,-5 0-17 16,-4 12-3-16,5 10 1 0,-2 6 1 16,-4 1 1-1,-1-1 0-15,-3-5 0 0,0-4 0 16,2-8 0-16,-1-3 0 15,1-7-3-15,9-1-8 16,5-7 9-16,8-17-32 16,6-8-125-16,-1-4 66 15,-5-1-21-15,-7 4 49 16,-3 8 60-16,-3 8 5 16,-4 9 114-16,-4 7 10 15,-3 1-14-15,0 0-110 16,0 18 3-16,0 7-3 0,0 4 13 15,0 3 2 1,0-6 1-16,6-1-4 0,7-5 1 16,1-4-5-16,1 1-4 15,0-6-1-15,4-3-3 16,-3-8-57-16,-1 0-127 16</inkml:trace>
  <inkml:trace contextRef="#ctx0" brushRef="#br0" timeOffset="79178.72">19067 9598 643 0,'0'0'64'0,"0"0"-41"16,0 0-3-16,0 0-2 16,0 0-1-16,0 0-2 0,26-28 1 15,-14 15-11-15,1-2 11 16,-4-2-1-16,-3 0-4 15,-4 0-1-15,-2 0-2 16,0 1-3-16,0 3-5 16,-15 4-16-16,-11 6-30 15,-7 3-9-15,-2 0 26 16,0 17 11-16,5 7 6 16,5 5 5-16,10 5-2 15,9 5 5-15,6 0-1 0,16 0 4 16,20-4 1-16,16-10 10 15,7-10 15-15,3-9-2 16,1-6-2-16,-2 0-13 16,-1-14 0-16,-8-11-7 15,-4-8-1-15,-10-4-39 16,-8-4-21-16,-12 0-35 16,-9-2 1-16,-6 6 45 15,-3 4 49-15,0 8 0 16,0 8-9-16,4 8-277 15</inkml:trace>
  <inkml:trace contextRef="#ctx0" brushRef="#br0" timeOffset="79335.65">19536 9472 118 0,'0'0'145'0,"0"0"-42"16,0 98-27-16,0-68-9 0,4-6-13 16,2-2 3-16,-3-5-28 15,0-7-8-15,-3-1-12 16,0-4-2-16,0 1-3 15,-10 0 0-15,-17-3-4 16,-15 2-74-16,-6-5-114 16,-1 0-244-16</inkml:trace>
  <inkml:trace contextRef="#ctx0" brushRef="#br0" timeOffset="80003.49">18250 9593 308 0,'0'0'66'15,"0"0"55"-15,0 0-46 16,0 0 28-16,0 0-76 15,0 0-12-15,-32-32-15 16,15 32-1-16,-1 0-9 16,-2 10 3-16,-2 4 2 15,1 5-15-15,0 1-14 16,-1 2-53-16,3-3-36 0,5-5-114 16</inkml:trace>
  <inkml:trace contextRef="#ctx0" brushRef="#br0" timeOffset="80177.62">18059 9687 377 0,'0'0'112'0,"0"0"-12"16,0 0 1-16,0 0-65 15,0 0-36-15,0 0-62 16,-31 29-53-16,25-19-101 0</inkml:trace>
  <inkml:trace contextRef="#ctx0" brushRef="#br0" timeOffset="81277.79">18911 9615 42 0,'0'0'311'0,"0"0"-204"15,0 0 3-15,0 0-16 16,0 0-42-16,0 0-44 15,1 7-8-15,2 3-10 16,-3 7 10-16,3 7-5 16,-3 5 3-16,0 2-1 15,0 3 2-15,-7-2 2 16,-2-6 1-16,3-2-2 16,3-4-10-16,0 0-35 15,1-4-52-15,2-9-55 16</inkml:trace>
  <inkml:trace contextRef="#ctx0" brushRef="#br0" timeOffset="81431.47">18900 9847 589 0,'0'0'70'15,"0"0"-70"-15,0 0-94 16,0 0 29-16,0 0-56 15,0 0-153-15</inkml:trace>
  <inkml:trace contextRef="#ctx0" brushRef="#br0" timeOffset="145697.31">6921 10844 159 0,'0'0'115'0,"0"0"-80"15,0 0 3-15,0 0 16 16,0 0-7-16,0 0-14 16,0 0-9-16,0 0-1 0,0-1 7 15,0 1-12 1,0 0 6-16,0 0-8 0,0 0-4 15,0 0-9-15,0 0 0 16,0 0 0-16,0 0-1 16,0 0-2-16,0 0-1 15,3 0-1-15,15 0 2 16,9 0 1-16,10 0 1 16,18 0 0-16,17 0-1 15,19 0 5-15,18 0-1 16,13 0 1-16,10 0-3 15,2 1 0-15,3 4-2 16,0-4-1-16,-7 2-2 16,-6-1 0-16,-11 1-1 15,-19 0 3-15,-17-3-1 0,-23 0 2 16,-21 0 2-16,-19 0 8 16,-7 0 73-16,-7 0 22 15,0-6-78-15,-1 0-28 16,-13 1-20-16,-8 5-43 15,4 0-73-15,3 0-83 16,2 5-181-16</inkml:trace>
  <inkml:trace contextRef="#ctx0" brushRef="#br0" timeOffset="146398.14">8219 10634 352 0,'0'0'85'0,"0"0"13"16,0 0-48-16,0 0-50 16,0 0-4-16,0 0 4 0,28 3 15 15,-5 8 3 1,2 1-7-16,3 4-7 0,5 2-3 15,4 2 1-15,5-2 1 16,7-1-2-16,5-2 4 16,-3-1-4-16,3-4 2 15,-12-2-3-15,-10-1 3 16,-11 0-3-16,-6-3 0 16,-9 1-2-16,-6-2-5 15,0 4 4-15,0 3 2 16,-11 7 1-16,-13 7 3 15,-10 5 1-15,-9 4-2 16,0 0 3-16,8-2-5 16,7-1 0-16,9-6-4 15,7-3-2-15,4-2-1 16,1-2 5-16,7-2-15 16,0-1-38-16,0 0 12 0,0-3-56 15,0-8-192-15</inkml:trace>
  <inkml:trace contextRef="#ctx0" brushRef="#br0" timeOffset="150258.46">9760 10718 613 0,'0'0'82'0,"0"0"-69"15,0 0-13-15,0 0-4 16,0 0 0-16,0 0 4 15,89 95 6-15,-81-57-5 16,-5 0-1-16,-3 1 5 16,0-7-3-16,0-3 1 15,0-9-3-15,-3-6 0 16,0-7 2-16,0-5 2 16,1-2 41-16,1-5 56 15,-1-21-18-15,2-14-81 0,0-7-2 16,15-3-11-1,11 0 4-15,5 9 2 0,-3 8 5 16,-3 11-3-16,-7 8 3 16,-9 13-1-16,2 1 0 15,-4 4-7-15,5 21 6 16,-1 7-2-16,0 11 3 16,-2 1-1-16,-1-3 0 15,3-8-8-15,1-12-6 16,-2-10-6-16,0-6 8 15,0-5 8-15,7-5 6 16,5-21 12-16,5-8-9 16,-3-3-3-16,-6-1 2 0,-2 6 11 15,-8 6 1-15,0 9-5 16,-1 10 1-16,-4 5-10 16,3 2-1-16,4 3-10 15,11 17 1-15,3 8 5 16,6 5-11-16,4 1 2 15,2 1-2-15,1-8-46 16,5-12-20-16,-2-15 20 16,4 0 20-16,0-23 36 15,-2-10 6-15,-6-5 8 16,-10-5 79-16,-9-1 29 16,-12 3-28-16,-5 9-31 15,0 7-3-15,-11 9-26 16,-5 10-28-16,-1 6-5 0,-1 0-1 15,3 17-9-15,-4 13-8 16,10 9 9-16,3 3-1 16,6 3 5-16,0-3 5 15,7-7-2-15,12-11-10 16,3-10 0-16,3-12 17 16,2-2 1-16,0-12 5 15,-8-10 7-15,-5-1 4 16,-7 0 21-16,-7 0-14 15,0 4-7-15,-1 4 2 16,-8 5-12-16,1 6-6 16,5 2-1-16,3 2 0 15,0 0-10-15,0 5-32 16,11 14-1-16,10 5 43 0,9 3-2 16,2-4 1-16,-3-8 1 15,-4-6 0-15,-4-9 0 16,-3 0 2-16,4-8 4 15,-1-8-1-15,-4-1-2 16,-6 1 2-16,-6 4 6 16,-4 6 12-16,-1 3 2 15,0 3-8-15,0 0-17 16,0 0-4-16,0 23-12 16,0 21 1-16,-1 23 9 15,-2 19 6-15,1 10 0 0,1 7-1 16,-5-7 1-16,2-16 2 15,1-19 0-15,0-29 0 16,1-19-2-16,2-13 5 16,-3 0 31-16,-2-24 17 15,-1-30 21-15,-5-18-74 16,1-13-32-16,3-1-22 16,5 11 7-16,2 13 5 15,9 11 7-15,23 8 2 16,11 9 11-16,11 5-66 15,7 3-1-15,8 3 48 16,4-1 26-16,3 0 11 16,-3 2 4-16,-15 3 21 15,-19 5 24-15,-15 7 18 16,-17 2-16-16,-5 5-23 0,-2 0-24 16,0 2 0-16,-5 18-16 15,-13 9 11-15,-4 11 5 16,-8 6 4-16,2 5-3 15,4-2 1-15,6 1 0 16,11-8 1-16,7-9-1 16,0-9-1-16,10-10 5 15,9-9 8-15,1-5 7 16,2-1 3-16,5-23 9 16,1-6-20-16,-1-8-10 15,-3-3-3-15,-9 0-5 16,-5 4-27-16,-4 1 7 0,-4 7-12 15,-2 5-12 1,0 7 19-16,1 5 30 0,1 7 43 16,2 5-14-16,4 0-20 15,5 0-8-15,6 19-1 16,4 8 6-16,4 8 2 16,0 5-5-16,1 3 3 15,0 3-2-15,-3-2-3 16,-3-10 1-16,-6-5-1 15,-7-11 2-15,-4-7 0 16,-4-9-3-16,-1-2 0 16,0 0 3-16,0-9 10 15,-4-14-13-15,-5-10-10 0,-1-4 2 16,6 1 1-16,4 2-5 16,0 6 6-16,6 3 6 15,15 3-1-15,6 2 1 16,3 5-1-16,4 0 1 15,-4 6 2-15,-2 4-1 16,-1-1 3-16,-2 6-4 16,-1 0 0-16,-3 0 0 15,-1 0-8-15,-1 6-34 16,-4-4-75-16,-2-2-52 16,-8 0-272-16</inkml:trace>
  <inkml:trace contextRef="#ctx0" brushRef="#br0" timeOffset="150449.48">11319 10344 756 0,'0'0'134'15,"0"0"-76"-15,0 0-21 16,0 0-37-16,0 0-3 15,0 0-36-15,13-16-56 16,12 43 4-16,5-1-111 16</inkml:trace>
  <inkml:trace contextRef="#ctx0" brushRef="#br0" timeOffset="151324.81">13177 10953 486 0,'0'0'5'15,"0"0"-3"-15,0 0 24 0,0 0 22 16,0 0 29-16,0 0-6 16,104 0-23-16,-73-15-8 15,-4-4 1-15,-7 2-7 16,-10 0 1-16,-8 1-5 15,-2 2-9-15,-8 2-14 16,-19 2-7-16,-2 6-2 16,-6 4 1-16,2 0 0 15,6 21-4-15,7 9-9 16,9 8-2-16,11 8-3 16,1 5-4-16,29-2 3 15,14-12-29-15,12-17-7 0,12-20 15 16,2 0 41-1,-6-25 5-15,-10-6 47 0,-13 1 2 16,-14 0 1-16,-12 7-2 16,-10 8-3-16,-5 6-19 15,0 6-15-15,0 3-16 16,0 0-2-16,0 0-4 16,0 7-24-16,0 17-11 15,0 11 39-15,0 4-4 16,0-1-10-16,13-7-5 15,2-9-3-15,7-14 5 16,4-8 17-16,3-12 2 16,6-20 4-16,2-7 3 15,-6-7-3-15,-5 2 3 16,-11 4 2-16,-8 5 0 0,-5 12-2 16,-2 7-6-16,0 11-1 15,0 5-8-15,0 0-33 16,9 16-192-16,3 11 181 15,1 9-45-15,2-1-67 16,3-4-107-16</inkml:trace>
  <inkml:trace contextRef="#ctx0" brushRef="#br0" timeOffset="152062.48">14185 11027 534 0,'0'0'205'0,"0"0"-102"16,0 0-45-16,27-85-20 0,-23 68-13 15,-1 2-7-15,-3 4 5 16,0 3-14-16,0 3-6 16,0 4-3-16,-7 1-7 15,-12 1-5-15,-7 22-10 16,-2 7 9-16,3 8-8 16,10 3-5-16,13-3-18 15,2-4 11-15,31-7 5 16,16-10-20-16,21-12 18 15,9-5-3-15,4-13-4 16,-3-13 23-16,-10-9 14 16,-15 3 7-16,-16 0 55 0,-17 6 14 15,-12 6-13-15,-6 7-17 16,-2 7-32-16,0 5-2 16,0 1-12-16,0 0-21 15,-2 18-44-15,-6 4 65 16,2 2-6-16,6-2-16 15,0-7 1-15,10-8 20 16,14-6 1-16,1-1 4 16,2 0 1-16,-3-11 8 15,-7-4 6-15,-1-2 16 16,-7 0-10-16,-2 2-2 16,-4 3 7-16,1 2-20 15,-2 6-6-15,-1 3-4 16,2 1-3-16,4 0-16 15,6 1-19-15,9 13 32 0,7 4 3 16,2-1-9-16,0-4-19 16,-2-4-14-16,1-8 9 15,-2-1 18-15,2-6 18 16,0-18 0-16,-2-6 0 16,1-11-8-16,-3-6 1 15,-8-4 7-15,-9-4 16 16,-9-2 37-16,0 0-3 15,-21 3 7-15,5 10 17 16,2 17-3-16,8 12-1 16,6 12-50-16,0 3-20 15,0 18-46-15,0 25-22 16,0 23 68-16,0 11-2 0,3 3-12 16,12-5-9-16,9-13-3 15,0-10 9-15,0-11-12 16,-10-11-28-16,-7-10-51 15,-7-15-98-15,0-5-144 16</inkml:trace>
  <inkml:trace contextRef="#ctx0" brushRef="#br0" timeOffset="152518.65">14969 10774 313 0,'0'0'150'15,"0"0"-150"-15,0 0 20 16,90-3 38-16,-60 3-5 16,6 0 6-16,6 0-11 15,7 0-11-15,3 0-14 16,3-9-17-16,-3-1-2 16,-3-2-4-16,-7-4-34 15,-7-2-43-15,-7-2-15 16,-9 1-9-16,-8 1-19 15,-6 4 120-15,-2 5 66 16,-3 6-7-16,1 3-7 16,-1 0-35-16,2 0-17 15,2 12-35-15,3 15 30 0,3 9 5 16,5 3 7-16,0 0 11 16,0-1 4-16,-4-5 12 15,-4-5 2-15,-3-4-16 16,-3-6-8-16,-1-7-3 15,0 0-2-15,0-6 5 16,-6 1 7-16,-6-1-5 16,-3-5-7-16,2 0 4 15,-1 0-6-15,2 0-5 16,3 0-2-16,-1 0-65 16,-1 0-42-16,2 3-79 15,5 6-145-15</inkml:trace>
  <inkml:trace contextRef="#ctx0" brushRef="#br0" timeOffset="152865.61">15983 10928 860 0,'0'0'62'16,"0"0"-48"-16,0 0-14 16,0 0-56-16,0 0-79 15,0 0 85-15,0 32-86 16,0-24-106-16</inkml:trace>
  <inkml:trace contextRef="#ctx0" brushRef="#br0" timeOffset="153015.43">16265 10906 694 0,'0'0'2'16,"0"0"-2"-16,0 0-72 16,0 0-102-16,0 0-31 15</inkml:trace>
  <inkml:trace contextRef="#ctx0" brushRef="#br0" timeOffset="153188.32">16690 10897 35 0,'0'0'742'16,"0"0"-645"-16,0 0-14 0,0 0-33 15,0 0-31-15,0 0-19 16,0-3-32-16,0 8-85 15,0 2-183-15,-3-7-136 16</inkml:trace>
  <inkml:trace contextRef="#ctx0" brushRef="#br0" timeOffset="157201.8">17747 11047 252 0,'0'0'122'0,"0"0"-42"16,0 0-28-16,0 0-12 15,0 0-1-15,0 0-6 16,93-75-3-16,-67 49 4 16,0-6-8-16,1-2 13 15,-2-3 2-15,-4-1-3 16,-2-3-9-16,-3 1-15 16,-2-2-8-16,-2-1 2 15,0-2-8-15,-5 2 0 16,-1 2 0-16,-3 4 1 15,-1 4 12-15,-2 8 12 0,0 8 2 16,0 8-17-16,0 6-10 16,0 3-5-16,0 0-10 15,-11 24-49-15,-5 15 54 16,-5 17 9-16,-3 17-4 16,-1 9 5-16,1 2 0 15,4-6-6-15,3-8-37 16,8-14-43-16,0-15 1 15,8-16-12-15,1-11 23 16,0-14-57-16,0 0-83 0</inkml:trace>
  <inkml:trace contextRef="#ctx0" brushRef="#br0" timeOffset="157484.38">17775 10767 580 0,'0'0'15'16,"0"0"-15"-16,0 0-14 15,0 0 14-15,84 27 2 16,-44-14 3-16,6-3-1 16,2-5 10-16,3-3 4 15,-3-2-7-15,-7 0-2 16,-11 0-2-16,-12 0 7 16,-7 0 18-16,-7 0 46 15,-2 0-7-15,-2 0-33 16,0 0-12-16,0 0-21 0,0 0-5 15,0 0-23-15,0 18-80 16,3 7 59-16,3 5-7 16,1 1-14-16,8-7-42 15,3-12-43-15,3-12-193 16</inkml:trace>
  <inkml:trace contextRef="#ctx0" brushRef="#br0" timeOffset="157651.53">18301 10397 826 0,'0'0'56'0,"0"0"-47"16,0 0-9-16,0 0-87 16,0 0 46-16,37 131-59 15,-25-74-105-15</inkml:trace>
  <inkml:trace contextRef="#ctx0" brushRef="#br0" timeOffset="158134.65">18400 10843 897 0,'0'0'27'15,"0"0"-27"-15,0 0-28 0,0 0 24 16,38 85 3-1,-28-63-24-15,0-7-12 0,-2-5-17 16,-4-4 3-16,0-5 12 16,-1-1 9-16,-3-1 21 15,1-16-90-15,1-4 78 16,-2 3 21-16,1 4 18 16,-1 6-14-16,3 8 10 15,3 0-14-15,0 2-23 16,1 13 19-16,2 4 1 15,2-3 2-15,-2-2 1 16,0-2 3-16,2-7-2 0,2-5 3 16,3 0 8-16,3-9-12 15,7-13-4-15,0-7-71 16,1 0-13-16,-5-1 12 16,-5 6 76-16,-6 7 54 15,-4 7 14-15,-3 6 34 16,-2 4-58-16,1 1-44 15,2 18-15-15,-2 5 14 16,1 8 1-16,-1-1 1 16,1 2 0-16,5-3 0 15,6-3-1-15,8-6-12 16,2-9-76-16,2-12-189 16</inkml:trace>
  <inkml:trace contextRef="#ctx0" brushRef="#br0" timeOffset="158453.09">19139 10853 449 0,'0'0'38'16,"0"0"7"-16,0 0 24 16,0 0-3-16,0 0-41 15,0 0 23-15,59-60 6 16,-57 43-9-16,-2-1-12 15,0 0-9-15,0 1-13 16,-11 1-3-16,-3 5-8 16,0 7 0-16,-4 4-8 0,2 6-8 15,-6 20-22-15,4 12 12 16,-1 10 21-16,5 7 0 16,12 5-10-16,2-3-20 15,38-6 15-15,12-8 20 16,11-7-1-16,5-11 1 15,-2-8-42-15,1-12-83 16,-3-5-260-16</inkml:trace>
  <inkml:trace contextRef="#ctx0" brushRef="#br0" timeOffset="158868.52">18159 11285 487 0,'0'0'65'0,"0"0"-14"16,0 0-13-16,0 0-17 0,0 0-20 16,0 0 1-1,39 0 6-15,14 0 26 0,17 0-1 16,15 0-8-16,8-10-2 16,1 0-7-16,-5 2-10 15,-8 1 1-15,-13 3-6 16,-14 1 2-16,-15-1 1 15,-11 3-2-15,-17-1-2 16,-7 1 4-16,-4-1-4 16,-4 1-5-16,-31 1-36 15,-20 0-149-15,-16 0-59 16</inkml:trace>
  <inkml:trace contextRef="#ctx0" brushRef="#br0" timeOffset="159061.04">18382 11369 535 0,'0'0'46'0,"0"0"-41"15,0 0 32-15,0 0 2 16,115 2-4-16,-61-4-1 16,8-8-5-16,10 1-13 15,7 0-6-15,1 3-10 16,0 1 0-16,-2 3-75 15,-5-2-94-15,-13-2-274 16</inkml:trace>
  <inkml:trace contextRef="#ctx0" brushRef="#br0" timeOffset="159226.51">19212 11257 726 0,'0'0'125'0,"0"0"-74"15,0 0-44-15,0 0-7 16,0 0-58-16,0 0-39 16,0 23 15-16,0-9-77 15,-1-7-241-15</inkml:trace>
  <inkml:trace contextRef="#ctx0" brushRef="#br0" timeOffset="177899.13">11694 12110 109 0,'0'0'103'0,"0"0"-54"16,0 0 42-16,0 0-26 16,0 0-22-16,0 0 23 15,0 0-27-15,0 0-2 16,-19-25-7-16,19 25-19 15,-2 0 1-15,2 0 8 16,0 0 6-16,0 0-10 16,0 0-9-16,0 0 0 15,-1 0 3-15,1 0-3 16,-2 0 2-16,2 0-8 16,0 0 2-16,0 0-3 15,0 0 0-15,0 0 0 0,0 0 1 16,0 0 0-16,0 0-1 15,0 0 0-15,0 0-1 16,0 0-3-16,0 0-32 16,17 0-4-16,17 0 39 15,14 0-2-15,15 0-3 16,14 0-4-16,12 0-6 16,8 0 7-16,6 0-5 15,0 0 9-15,-3 0-4 16,-7 0 9-16,-8-6 1 15,-7 0 2-15,-9 1 1 16,-12-2 6-16,-15-3 6 0,-18 4 5 16,-13 0 18-16,-9 2-8 15,-2 1 6-15,0 2-37 16,-12 1-24-16,-12 0-74 16,-4 0-2-16,0 4-51 15,6 2-199-15</inkml:trace>
  <inkml:trace contextRef="#ctx0" brushRef="#br0" timeOffset="178964.31">12442 11860 355 0,'0'0'82'0,"0"0"-51"16,0 0-27-16,0 0-4 16,0 0 0-16,0 0 8 15,-3 27 4-15,17-18 12 16,2-1 11-16,7 1 9 15,6 0-24-15,6 2-13 16,9-1-1-16,9 3-2 16,6-2 1-16,2-2-4 15,1 2-1-15,-2-1-6 16,-5-4 2-16,-7-1 4 0,-9-2 0 16,-10-2 1-16,-9 2 15 15,-10-3 1-15,-5 0-13 16,-5 0-4-16,0 0 0 15,0 2-7-15,0-1 6 16,-12 0 1-16,-4 2 4 16,0 0-3-16,5-3 0 15,2 1-1-15,0 2 0 16,1-1 0-16,1 1-1 16,-1 2 1-16,-1 0 0 15,-4 2-1-15,-4 7 1 16,-3 3 1-16,-7 2-1 0,-4 6-3 15,-6 1 2-15,-5 1 2 16,1-2-1-16,2-3 2 16,9-8-1-16,8-7-1 15,5-2 0-15,4 0 0 16,4-4 1-16,1 1 0 16,5-2-1-16,1 0 7 15,2 0 29-15,0 0 9 16,0 0 3-16,0-6-35 15,0-5-3-15,0-2 12 16,0-1 0-16,0-5-2 16,2-2-6-16,3-1-1 15,0-2 3-15,-4-1-8 16,1 3 0-16,-2 1-3 16,0 3-5-16,0 0 1 0,-3 6-1 15,-2 1 1-15,1 4 1 16,3 1-2-16,1 3 1 15,0 3 0-15,-2-1 0 16,2 1 0-16,-1 0-1 16,1 0 0-16,0 0 0 15,0 0 0-15,0 0 0 16,0 0-1-16,0 0 1 16,0 0-2-16,0 0 1 15,0 0 1-15,0 0-4 16,0 0-1-16,0 0-18 15,0 5-20-15,0 11 26 0,-5 6-26 16,-1 7-39 0,-9 0-25-16,0-4-86 0</inkml:trace>
  <inkml:trace contextRef="#ctx0" brushRef="#br0" timeOffset="-146501.23">11168 13328 51 0,'0'0'106'15,"0"0"-13"-15,0 0-26 16,0 0-14-16,0 0-4 16,0 0-18-16,0 0 0 15,0 0-1-15,-9 0-9 16,6 0-7-16,1-2-6 15,-2 1-2-15,1-3 11 16,-3 0 10-16,0 1-14 16,1 1-3-16,-1-1-5 15,0 2 2-15,2 1 2 16,2-1-4-16,-2 1 13 16,3-2 11-16,-1 1-10 0,0 1 4 15,0-2-5 1,0 0 3-16,-1 2 0 0,1 0-7 15,2 0 0-15,0 0-6 16,-1 0-6-16,1 0-2 16,0 0-1-16,0 0 1 15,0 0 0-15,0 0-4 16,0 0-5-16,9 0 7 16,12 0 0-16,10 0 0 15,7 2 2-15,11 0 2 16,7-2-2-16,8 0 2 15,10 0-1-15,2 0-1 16,3 0-5-16,1-2 1 0,-2-3-7 16,-2-2 9-1,-7-3 3-15,-10 3-1 0,-10 0 2 16,-11-1 0-16,-10 4-2 16,-7-1 1-16,-7 2-1 15,-7 0 2-15,-4 1-2 16,-3 1 5-16,0 0-2 15,0-1 4-15,0-1-2 16,0 3-1-16,0-2-4 16,-1-1-2-16,-4 3-36 15,1-2-33-15,-1 1-18 16,3-2-76-16,1-2-144 16</inkml:trace>
  <inkml:trace contextRef="#ctx0" brushRef="#br0" timeOffset="-146065.9">11992 13031 582 0,'0'0'136'0,"0"0"-67"16,0 0-53-16,0 0-13 0,0 0-3 16,0 0-2-16,-17-15-14 15,23 15 16-15,10 10 4 16,4 4 5-16,5 3-2 16,3 1-4-16,2 3 3 15,1 1-5-15,1 0 1 16,-3 0-1-16,-5-5 0 15,-7-3 1-15,-7 0-4 16,-5-4 4-16,-5-2 0 16,0-1-2-16,0 0 2 15,0-2 1-15,-5 2 4 16,-8 0 2-16,-4 3-2 16,-2 0-7-16,1 3 5 15,-6 1-5-15,2 3-8 16,-1 2-27-16,2-2-34 0,4 2-97 15,6-7-92-15</inkml:trace>
  <inkml:trace contextRef="#ctx0" brushRef="#br0" timeOffset="-145883.14">12203 13406 662 0,'0'0'143'15,"0"0"-65"-15,0 0-5 16,0 0-39-16,0 0-34 16,0 0-3-16,-6-1-49 15,5 1-66-15,-7 4-106 0,2-4-335 16</inkml:trace>
  <inkml:trace contextRef="#ctx0" brushRef="#br0" timeOffset="-140271.43">6674 13576 189 0,'0'0'226'16,"0"0"-142"-16,0 0-10 16,0 0-37-16,0 0-16 0,0 0 14 15,0 0-14-15,0 0-9 16,-54-51 8-16,48 46 33 15,3 2-29-15,0 0-4 16,3 3 3-16,-3 0-19 16,3 0-3-16,0 0-2 15,0 0-5-15,0 0-3 16,0 0-13-16,19 0 19 16,11 0 1-16,9 0 4 15,10 0-1-15,11-2-1 16,2 1 0-16,9-1 0 15,5 2 0-15,9 0 1 0,9 0-1 16,8 0-1-16,3 0 1 16,7 0-2-16,3 0 2 15,0 0-1-15,6 0-11 16,0-1 3-16,2-4 9 16,-2-2 0-16,-3 2-2 15,-6 5-1-15,-8 0-18 16,-4 0-24-16,-8 0 0 15,-4 3 2-15,-4 0 3 16,-5-3 11-16,-7 0 19 16,-6 0 10-16,-3-3 3 15,0-5 0-15,1-2 11 16,0 3-10-16,-1 2 3 16,-5 3-7-16,-3 2 1 15,-10 0-1-15,-2 0-2 0,-10 0 2 16,-3 0 0-1,-3-3 0-15,-3 0 9 0,0 0 35 16,2 3-30-16,3 0-14 16,-1 0 2-16,5-1-1 15,-2-1 1-15,-1-3-2 16,-2 0 2-16,1 1 0 16,0 1-1-16,-2-2 3 15,-3 2 1-15,-4 1 1 16,-4 1 2-16,-7 1-3 15,-6 0 0-15,-2 0 2 16,-1 0 25-16,0 0 24 0,1 0-17 16,-1 0-18-1,0 0-19-15,0 0-2 0,0 0-2 16,0 0-1-16,0 0-10 16,0 0 4-16,0 0 2 15,0 0 7-15,0 0 1 16,0 0 3-16,0-1-1 15,0 1 4-15,0 0-3 16,0 0-4-16,0 0-3 16,0 0-7-16,0 0 0 15,0-2 3-15,0 2 6 16,0-1 1-16,-2 1 1 16,0 0 14-16,2 0 3 15,0 0-10-15,0 0-7 16,0 0-1-16,0 0 1 0,0 0 0 15,0 0-1-15,0 0 1 16,0 0-1-16,0 0 0 16,0 0-28-16,-3 0-97 15,-6 0-176-15</inkml:trace>
  <inkml:trace contextRef="#ctx0" brushRef="#br0" timeOffset="-77616.48">2284 13668 122 0,'0'0'4'16,"0"0"-4"-16,0 0-15 16,0 0 11-16,0 0 4 15,0 0 23-15,0 0 19 0,0-11 14 16,0 9-3-1,0 1-15-15,0-2-2 0,0 0-12 16,0 1-1-16,0 2-12 16,0 0-10-16,0 0 4 15,0-3 3-15,0 3 6 16,0 0-10-16,0 0-4 16,0 0-3-16,0 0 3 15,0 0-6-15,0 0 5 16,0 0 1-16,0 0 8 15,4 0 5-15,7 0-6 16,5 0-5-16,1 0-2 16,1 0 0-16,8 0 1 15,1 0-2-15,6 0 2 0,6-3 1 16,6 3-1-16,8 0-1 16,4 0 3-16,3 0-3 15,-2 0-2-15,1 0 1 16,3-5 0-16,-3-1 1 15,4-3 1-15,0-2 2 16,-1-1-3-16,4 2 2 16,0-1 0-16,0 3 1 15,-6 4-3-15,-2-1 0 16,-7 5-1-16,-5 0-2 16,-4 0 3-16,-4 0-5 15,0 0 4-15,-1 0 0 16,2 0 0-16,4 0 1 0,2 0 0 15,3 0 0-15,-2-3 2 16,0 1-2-16,-2-1 0 16,-7 1-1-16,2-1-5 15,-7 1 4-15,-2-1-4 16,-7-1 6-16,-2 4 0 16,-4-3 0-16,-6 3-2 15,0 0 0-15,0 0-1 16,-5 0-5-16,-3 0-3 15,-2-2 9-15,-1 1 2 16,4-2 17-16,-1 0 20 0,3 0-5 16,4 3-22-16,1 0-8 15,3 0-2 1,-3 0 0-16,0 0 0 0,-1 0 0 16,-7 0 0-16,0 0-4 15,-3 0 4-15,0 0 4 16,0-2 14-16,0 2 7 15,0 0-23-15,0 0-2 16,0 0 0-16,0 0-1 16,0 0-2-16,0 0-14 15,-2 0-33-15,-5 2 17 16,-3 5-32-16,2-2-68 16,2-2-47-16</inkml:trace>
  <inkml:trace contextRef="#ctx0" brushRef="#br0" timeOffset="-29293.35">11495 14505 113 0,'0'0'135'0,"0"0"-72"0,0 0-16 16,0 0-21-16,0 0-12 15,0 0 14-15,0 0-1 16,0-2-17-16,0-1-7 16,0 0 16-16,0 1 9 15,0-1 20-15,-1 0-30 16,1 0 4-16,0 2 9 16,0-1 6-16,0 2-11 15,-1 0-11-15,1-3-2 16,0 3-5-16,0 0-6 15,0 0-2-15,0 0-2 16,0 0 2-16,0 0-2 16,0 0-2-16,0 0-3 0,0 0-11 15,0 0-9-15,0 3 21 16,9 3 2-16,13 0-1 16,9 4-17-16,9-3-40 15,11-3-31-15,9-1-23 16,7-3 1-16,7 0 41 15,5 0 74-15,-1-2 0 16,-3-6 15-16,-6 1 13 16,-7-2 33-16,-11 2 10 15,-9-1-12-15,-14 2 3 16,-8 2-15-16,-9 0-4 16,-5 3-6-16,-5-1-11 0,-1 0-14 15,0 2-6 1,0 0-6-16,0 0-6 0,-4 0-7 15,-9 0-39-15,3 0-5 16,-1 2-36-16,2 0-50 16</inkml:trace>
  <inkml:trace contextRef="#ctx0" brushRef="#br0" timeOffset="-28817.2">12238 14305 413 0,'0'0'72'15,"0"0"-4"-15,0 0-46 16,0 0 16-16,0 0-2 16,0 0 0-16,-3-3-20 15,3 3-9-15,0 0-4 16,0 0 3-16,13 11 0 16,6 3 0-16,2 3-5 15,1 3 1-15,1 5-2 0,-4 0 1 16,-3 2-1-16,-6 1 1 15,-3 0-2-15,-4 1 2 16,-2-7-2-16,-1-3 1 16,0-7-1-16,0-4 0 15,-5 0-3-15,-6-4 4 16,-7 1 17-16,-6 0 11 16,-4 1-12-16,-5 2-10 15,1 3-6-15,2 2-57 16,10-6-141-16,10-6-253 15</inkml:trace>
  <inkml:trace contextRef="#ctx0" brushRef="#br0" timeOffset="9931.17">11721 7380 428 0,'0'0'37'16,"0"0"7"-16,0 0-17 15,0 0 14-15,0 0 9 16,0 0-8-16,0 0-14 15,0 0-17-15,0-2 6 16,0 1 14-16,0 1 0 16,0 0-6-16,0-2-11 0,0 2 0 15,0 0-8 1,0 0-6-16,0 0 1 0,0 0-1 16,0 0-2-16,0 0 0 15,0 0-4-15,0 0-9 16,0 0-35-16,0 11 15 15,1 3 35-15,2 3 0 16,0-2 1-16,0-1-2 16,2-4 1-16,-3-2-1 15,1-6 1-15,-3-1 0 16,1-1 0-16,5 0 6 16,7 0 10-16,8-13 7 15,9-9-11-15,1-7-9 0,2-3 6 16,-3-1 13-1,-3 1-7-15,-5 3 8 0,-2 5-5 16,-8 3-9-16,2 2-4 16,-4 6 1-16,-4 3 1 15,-3 5-6-15,-2 3 4 16,-1 2-5-16,0 0-1 16,0 0-12-16,0 0-19 15,0 2-49-15,0 15-23 16,-9 9 60-16,-3-2-85 15,-1-8-129-15</inkml:trace>
  <inkml:trace contextRef="#ctx0" brushRef="#br0" timeOffset="10120.48">11979 7265 456 0,'0'0'164'0,"0"0"-77"16,0 0-16-16,0 0-36 16,0 0-35-16,0 0-17 15,2 31-218-15,-2-14 107 16,0-5-237-16</inkml:trace>
  <inkml:trace contextRef="#ctx0" brushRef="#br0" timeOffset="11145.07">14440 7207 429 0,'0'0'89'16,"0"0"-51"-16,0 0-31 15,0 0 20-15,0 0 0 16,0 0-20-16,9 20-6 15,-5-11-1-15,0 1 2 16,0 2-4-16,-1 0 4 0,0-4-2 16,0-1 1-16,-1-4 0 15,5-3-1-15,11 0 6 16,16-14 39-16,12-15-11 16,12-12-22-16,2-6 17 15,-3-3-3-15,-3 2 21 16,-7 3-10-16,-11 8-10 15,-9 5-14-15,-10 14-8 16,-9 7-4-16,-5 4 0 16,-3 5-1-16,0 2-4 15,0 0-27-15,0 2-57 16,-14 23-88-16,-13 6 128 0,-6-1-145 16</inkml:trace>
  <inkml:trace contextRef="#ctx0" brushRef="#br0" timeOffset="11312.01">14842 7115 555 0,'0'0'90'15,"0"0"-60"-15,0 0-30 0,0 0-45 16,0 0 7-1,-32 80-32-15,16-56-172 0</inkml:trace>
  <inkml:trace contextRef="#ctx0" brushRef="#br0" timeOffset="13025.51">18100 7553 295 0,'0'0'68'0,"0"0"21"16,0 0-13-16,0 0-12 15,0 0-11-15,0 0-17 16,-3-50 39-16,3 46-23 16,0 2-33-16,0 0 2 15,0 2-19-15,0 0-2 16,0 0-12-16,0 9 1 15,0 8 9-15,0 2-1 0,0 3 1 16,0-2 2 0,0 0 0-16,0-6 1 0,2-5-1 15,0-3-3-15,1-5 3 16,1-1 0-16,9 0 4 16,16-21 10-16,17-8-10 15,9-10 0-15,3-1-4 16,-7-2 0-16,-5 5 0 15,-8 4 0-15,-12 6 0 16,-6 6 1-16,-11 6 0 16,-5 8-1-16,-4 1 1 15,2 2-1-15,-2 4 0 0,0 0-1 16,0 0-24 0,0 2-119-16,-9 13-22 0,-7-3 12 15</inkml:trace>
  <inkml:trace contextRef="#ctx0" brushRef="#br0" timeOffset="13202.25">18426 7403 499 0,'0'0'94'16,"0"0"-42"-16,0 0-52 0,0 0-14 15,0 0-114-15,0 0 0 16,3 58-246-16</inkml:trace>
  <inkml:trace contextRef="#ctx0" brushRef="#br0" timeOffset="16005.43">7030 9172 400 0,'0'0'61'16,"0"0"4"-16,0 0 2 0,0 0-16 16,0 0-5-16,0 0-15 15,2-15-4-15,-2 15-3 16,0-2-1-16,0 1-5 15,0 1-6-15,0 0-7 16,0 0-2-16,0 0-2 16,0 0 0-16,0 0-2 15,0 0 0-15,0 0-2 16,0 0-3-16,0 0-4 16,1 1-9-16,4 10 9 15,-1 5 10-15,5 3 0 16,-2-2 0-16,1 3-2 0,2-1-4 15,-2-3-16-15,1-7 6 16,0-1-6-16,4-8 9 16,4 0 13-16,5-5 8 15,14-22-3-15,3-8 3 16,1-9 0-16,-4 0 19 16,-7 3 24-16,-5 6-33 15,-7 10-8-15,-6 6 8 16,-4 7-11-16,-3 6-6 15,-2 4-1-15,-2 2-1 16,0 0 1-16,0 0-7 16,0 0-19-16,0 2-76 15,0 11-99-15,0 3 185 0,0-2-86 16,0-6-209-16</inkml:trace>
  <inkml:trace contextRef="#ctx0" brushRef="#br0" timeOffset="16179.8">7474 9017 639 0,'0'0'62'16,"0"0"-9"-16,0 0-11 16,0 0-5-16,0 0-17 15,0 0-20-15,0 5-10 0,0 12-206 16,0-3 74-16,0-2-233 15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3-30T04:21:03.843"/>
    </inkml:context>
    <inkml:brush xml:id="br0">
      <inkml:brushProperty name="width" value="0.05292" units="cm"/>
      <inkml:brushProperty name="height" value="0.05292" units="cm"/>
      <inkml:brushProperty name="color" value="#FF0000"/>
    </inkml:brush>
  </inkml:definitions>
  <inkml:trace contextRef="#ctx0" brushRef="#br0">11029 9571 50 0,'0'0'366'16,"0"0"-299"-16,0 0 13 0,0 0 0 15,0 0-17-15,0 0-5 16,0-76-20-16,0 63-19 15,0 3 0-15,0-1-5 16,0 0-4-16,0 4 3 16,1 0-4-16,-1 4-1 15,0 1 6-15,0 2-6 16,0 0-6-16,0 0-2 16,0 0-2-16,0 0-2 15,0 0-1-15,0 0-8 16,3 4-9-16,0 11 18 15,2 7 4-15,-3 4-3 16,1 1 2-16,-2-3 0 16,1-3-3-16,2-6-4 0,0-3 0 15,4-7-2-15,7-5 5 16,17-2 5-16,16-30 9 16,18-14 1-16,11-9-6 15,3-4 0-15,-3 1 5 16,-10 5 4-16,-10 3-7 15,-11 4 13-15,-13 10 7 16,-10 6 9-16,-9 10-21 16,-6 6-7-16,-4 6-5 15,-2 2-2-15,-1 4-3 16,-1-1 2-16,0 3-21 16,0 0-21-16,0 0-35 15,-3 11-87-15,-9 10 58 0,-2-1-77 16</inkml:trace>
  <inkml:trace contextRef="#ctx0" brushRef="#br0" timeOffset="179.31">11714 9182 19 0,'0'0'625'0,"0"0"-542"16,0 0-19-16,0 0-25 15,0 0-1-15,0 0-24 16,-11 8-14-16,-2 17-84 0,-8 7-80 16,-6-3-126-1</inkml:trace>
  <inkml:trace contextRef="#ctx0" brushRef="#br0" timeOffset="2880.83">16751 10805 302 0,'0'0'85'16,"0"0"-18"-16,0 0-7 16,0 0-12-16,0 0 14 15,0 0 0-15,15-32 4 16,-15 30-29-16,3 0 7 16,-3 2-23-16,0 0-16 0,0 0-5 15,0 0-4-15,3 0-5 16,-2 7 3-16,2 7 4 15,0 6 2-15,0-3-1 16,-1 3 1-16,1-4 1 16,1-4-1-16,1-4-3 15,5-3-1-15,6-5 4 16,12 0 2-16,17-16 7 16,17-12-5-16,11-9-3 15,3-2 6-15,-6 1-1 16,-7 1 5-16,-14 4 6 15,-10 4-5-15,-11 5 15 16,-12 7-13-16,-7 5 5 16,-4 2-8-16,-5 7-4 0,0 1 4 15,0 2-8-15,0 0-3 16,0 0-5-16,0 0-26 16,-12 9-52-16,-17 15-46 15,-10-3-42-15,-1-12-348 16</inkml:trace>
  <inkml:trace contextRef="#ctx0" brushRef="#br0" timeOffset="3035.92">17297 10669 624 0,'0'0'25'0,"0"0"45"15,0 0-70-15,0 0-224 16,0 0-21-16</inkml:trace>
  <inkml:trace contextRef="#ctx0" brushRef="#br0" timeOffset="4712.61">8984 11950 522 0,'0'0'94'16,"0"0"42"-16,0 0-71 15,0 0-32-15,0 0-19 16,0 0-1-16,0 0-11 16,1-53-1-16,-1 53-1 15,0 0 0-15,0 0-6 16,0 0 2-16,0 7-9 16,0 8 11-16,0 5 0 15,0 5 1-15,0 1 1 0,3-1 1 16,0-1 1-1,2-5-1-15,1-5-1 0,3-6-2 16,4-5-5-16,5-3 3 16,18-4 4-16,15-24 5 15,20-15-1-15,13-12-1 16,7-4-2-16,-3 1 3 16,-9 9 6-16,-15 8-2 15,-15 10 6-15,-18 9 6 16,-15 8 4-16,-10 6 1 0,-3 4-17 15,-3 2-2 1,0 2-6-16,0 0-1 0,0 0-17 16,0 2-63-16,-9 16-42 15,-15 2 9-15,1-2-101 16</inkml:trace>
  <inkml:trace contextRef="#ctx0" brushRef="#br0" timeOffset="4879.82">9682 11775 608 0,'0'0'69'0,"0"0"51"16,0 0-75-16,0 0-13 16,0 0-17-16,0 0-15 0,0-4-24 15,-4 13-210 1,-13 5-15-16</inkml:trace>
  <inkml:trace contextRef="#ctx0" brushRef="#br0" timeOffset="6846.34">3923 13682 392 0,'0'0'82'15,"0"0"-7"-15,0 0 13 16,0 0-32-16,0 0-9 16,0 0-7-16,0 0-12 15,-18-15-15-15,18 15-13 16,0 0-3-16,3 0-6 15,23 0 9-15,14 1 0 16,20 3 0-16,26 0 3 16,26-3 5-16,19-1-6 15,14 0 5-15,5 0-3 16,-2 0-2-16,-6 0 0 16,-8-4 0-16,-12-1 1 15,-15 0-3-15,-11 2 0 0,-21 0-2 16,-17 1 2-16,-19 1 0 15,-17 1 0-15,-11 0-2 16,-11 0 2-16,0 0-7 16,0 0 7-16,-17 4 0 15,-14 13 0-15,-4 4-33 16,0-1-77-16,13-6-113 16</inkml:trace>
  <inkml:trace contextRef="#ctx0" brushRef="#br0" timeOffset="7662.95">9369 13934 459 0,'0'0'80'16,"0"0"-8"-16,0 0-37 16,0 0-25-16,0 0-6 15,0 0 6-15,124-37 9 0,-50 34-2 16,19 1 4-1,15 2-7-15,18 0-2 0,17 0-9 16,8 3-3-16,10 2 0 16,7-1 0-16,-6-2-1 15,-7 1-1-15,-9 2 1 16,-19-5-4-16,-17 0 5 16,-18 0 1-16,-13 0 0 15,-15 0 2-15,-15 0-1 16,-15 0-1-16,-12 0-2 0,-14 0 1 15,-1 0-25 1,-7 0-123-16,-9 0-52 0</inkml:trace>
  <inkml:trace contextRef="#ctx0" brushRef="#br0" timeOffset="7831.06">11497 13922 110 0,'0'0'424'16,"0"0"-424"-16,0 0-2 15,0 0-51-15,0 0-63 16,0 0-183-16</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3-30T04:21:38.676"/>
    </inkml:context>
    <inkml:brush xml:id="br0">
      <inkml:brushProperty name="width" value="0.05292" units="cm"/>
      <inkml:brushProperty name="height" value="0.05292" units="cm"/>
      <inkml:brushProperty name="color" value="#FF0000"/>
    </inkml:brush>
  </inkml:definitions>
  <inkml:trace contextRef="#ctx0" brushRef="#br0">5706 5445 31 0,'0'0'137'16,"0"0"-69"-16,0 0-5 15,0 0-3-15,0 0-10 16,0 0-13-16,0 0 6 16,0 0-30-16,7-33-8 15,-3 27 3-15,-4 2 29 16,2-1-12-16,-1 0 20 16,1 3-4-16,-2-1 2 15,3 2-27-15,-3 0 0 16,3-1-1-16,-3 2-11 15,3 0-4-15,9 0-1 16,7 0-7-16,12 0 8 16,9 0 0-16,-2 6 1 0,-2 5-2 15,-3 3 0 1,-9 5-2-16,-1 1-9 0,-6 3 1 16,-1 5-3-16,-5 2 2 15,-8 4 1-15,-3 4 5 16,-3 5-14-16,-19 4 20 15,-4 0 2-15,-4-2-2 16,5-5 0-16,-1-4 0 16,3-3 0-16,2-3 0 15,3-1 0-15,1-1 0 16,4-1 0-16,-2 0 0 16,3 2 0-16,2-1 0 0,8-2 0 15,-2-4-15 1,4-4 2-16,0-5 4 0,6-5 4 15,12-7-7-15,4-1 10 16,8-4 2-16,4-14 2 16,-4-2 7-16,-5 2-2 15,-7 1 16-15,-6 6 17 16,-7 2-39-16,-4 2 2 16,-1 7 39-16,0-2-28 15,0 2-14-15,-4 0-4 16,-10 0-5-16,1 16-7 15,-1 4 12-15,-2 8-1 16,5 2-1-16,3 9 4 0,5 3-1 16,3 8 3-1,4 6-3-15,14 6 2 0,6 6 1 16,-6 4-2-16,0 0 2 16,-6 3 0-16,-4 4 0 15,-5 4 0-15,-3 5-1 16,0 0 1-16,-17-1-1 15,-6-1 5-15,-3-2-4 16,-2-9 0-16,-3-3-8 16,4-7-12-16,-1-4 4 15,3-2 14-15,4-4-3 16,4-4-7-16,7-9 11 16,5-10-58-16,1-13 16 15,4-9 41-15,0-7 2 0,0-3 1 16,0 0 131-16,0 0-27 15,-3-5-28-15,0-6-76 16,0-2-1-16,3 3-10 16,0 0-44-16,0 3-32 15,0 2-60-15,3 1-54 16,12-3-64-16</inkml:trace>
  <inkml:trace contextRef="#ctx0" brushRef="#br0" timeOffset="135.36">5807 7761 350 0,'0'0'334'0,"0"0"-206"16,0 0-47-16,0 0-22 16,0 0-4-16,0 0-17 0,3-3-38 15,-3 3-23 1,1 0-70-16,1 0-106 0,-2 0-114 16</inkml:trace>
  <inkml:trace contextRef="#ctx0" brushRef="#br0" timeOffset="4996.04">5079 5627 427 0,'0'0'66'15,"0"0"-12"1,0 0-12-16,0 0-17 0,0 0-1 16,0 0-6-16,0 0-7 15,0-7 2-15,0 7 7 16,0 0 3-16,0 0 1 15,0 0-11-15,0 0-11 16,0 0-2-16,0 0-8 16,0 0-13-16,0 0-27 15,0 6 5-15,3 7 42 16,-3 2-2-16,6 1 2 16,-4 1 2-16,5-5-1 0,-1-1 1 15,1-4-1-15,3 0 0 16,6-7 3-16,8 0 1 15,22-11 31-15,18-23-7 16,21-11-20-16,18-10-2 16,4-1-2-16,-1 3 6 15,-10 6-3-15,-8 7 2 16,-6 6-5-16,-10 5-1 16,-13 9-2-16,-16 3 5 15,-16 8-6-15,-16 6 1 16,-6 1 2-16,-3 2-2 15,-2 0-1-15,0 0-1 16,0 0-7-16,0 0-18 16,0 0 3-16,0 0-41 15,-4 11-24-15,-10 5 44 0,-2-9-160 16</inkml:trace>
  <inkml:trace contextRef="#ctx0" brushRef="#br0" timeOffset="5166.81">6152 5423 538 0,'0'0'150'16,"0"0"-108"-16,0 0 4 0,0 0-19 16,0 0-27-16,0 0-152 15,1 44-93-15,-1-20 21 16</inkml:trace>
  <inkml:trace contextRef="#ctx0" brushRef="#br0" timeOffset="10539.39">5388 6553 520 0,'0'0'107'0,"0"0"-24"16,0 0-2-16,0 0-29 15,0 0-32-15,0 0 11 16,0 0-6-16,0-55-6 16,0 46 9-16,0 4-16 15,0-1-5-15,0 3-1 0,0 3-2 16,0 0-4-16,0 0-4 16,0 0-7-16,0 4-5 15,0 15-19-15,1 11 35 16,7 6 1-16,7 2-1 15,-6-2 1-15,3-4 0 16,-1-11-1-16,2-7-1 16,1-11-2-16,9-3-1 15,23-26 4-15,16-20 5 16,22-15-5-16,1-3 3 16,0 0-3-16,-9 9 3 15,-7 6-2-15,-12 5 0 0,-8 8-1 16,-12 8 2-16,-9 9-2 15,-14 6 0-15,-5 6 2 16,-5 4-2-16,-4 3 0 16,0 0-4-16,0 0-4 15,0 0-16-15,-1 10-41 16,-17 9 22-16,-6 11 42 16,-6 5-77-16,-4-8-121 15,-2-8-283-15</inkml:trace>
  <inkml:trace contextRef="#ctx0" brushRef="#br0" timeOffset="14836.05">5565 7357 555 0,'0'0'118'0,"0"0"-34"16,0 0-17-16,0 0-41 0,0 0-5 15,0 0-14-15,0 0-3 16,-14-32-4-16,14 32 0 15,0 0-2-15,0 0-3 16,0 17-5-16,0 10 9 16,0 4-1-16,3 4 1 15,-2-1 0-15,3-4 1 16,-2-5 1-16,2-7 2 16,1-4-1-16,2-7-2 15,5-5 2-15,15-2-1 16,22-19 8-16,23-23 7 15,29-18-11-15,11-10-5 16,5 1 0-16,-7 7 2 16,-10 9 2-16,-9 9-4 15,-15 11 2-15,-25 9-1 0,-21 9 1 16,-16 8 5-16,-9 4-3 16,-5 3 1-16,0 0-3 15,0 0-4-15,0 0 2 16,0 0-1-16,-5 0-32 15,-12 8-29-15,-10 12-24 16,-3-5-105-16,6-7-220 16</inkml:trace>
  <inkml:trace contextRef="#ctx0" brushRef="#br0" timeOffset="15019.43">6500 7188 131 0,'0'0'598'0,"0"0"-500"16,0 0-41-16,0 0-23 15,0 0-34-15,0 0-71 16,-13 5-268-16,-3 2-20 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3-30T04:22:34.405"/>
    </inkml:context>
    <inkml:brush xml:id="br0">
      <inkml:brushProperty name="width" value="0.05292" units="cm"/>
      <inkml:brushProperty name="height" value="0.05292" units="cm"/>
      <inkml:brushProperty name="color" value="#FF0000"/>
    </inkml:brush>
  </inkml:definitions>
  <inkml:trace contextRef="#ctx0" brushRef="#br0">11705 8613 101 0,'0'0'73'0,"0"0"1"15,0 0 10-15,0 0-35 0,0 0-30 16,0 0 29-16,0 0-28 16,0 0 23-16,-2-52-22 15,2 48 6-15,0-2-3 16,0 3-4-16,0 0-3 15,0-2-9-15,0 2-8 16,0 2 0-16,0-1 0 16,0 1-4-16,3-1 1 15,6 2 3-15,7 0-3 16,8-3 3-16,8 1 0 0,10 0 0 16,10-1 0-1,9 0-1-15,6 1 1 0,3 0 0 16,3 2 0-1,-1 0 1-15,-2 0-1 0,-2 0 0 16,-2 0 0-16,3 0 2 16,1 0-2-16,9 0 1 15,5 3-2-15,3 0 1 16,1 0-3-16,-2 2 2 16,3-2 0-16,-2 0-7 15,-6 3-6-15,-4-1 7 16,-7 0 7-16,-6-1 0 15,-8-1 0-15,-5 2 1 16,-2 0-1-16,-4-1 1 16,1 0 0-16,-1 0-1 0,1-2 0 15,-1-2 1-15,3 0 1 16,-3 0-2-16,-1 0 1 16,-5 0-1-16,-3 0 1 15,-5 0 0-15,3 0-1 16,-1 0 0-16,0 0 0 15,6 0 0-15,4 0 0 16,5 0 0-16,3-4 2 16,-3-1-2-16,-1 1 2 15,-2 0-1-15,-4 0 0 16,-2 1 1-16,-1 3-2 16,-1 0 1-16,3 0-1 0,4 0 0 15,5 0 0 1,6 0 2-16,7 0-2 0,1 0 0 15,1 0 0-15,4 0 1 16,0 0 0-16,2 0-1 16,-4-1 1-16,-5-2-1 15,-8 1-1-15,-4 2 0 16,-2 0 2-16,1 0-1 16,1 0 0-16,5 0-1 15,-2 0 1-15,3 0 0 16,-1 0 0-16,-5 0 0 15,-7 0 0-15,-6 0 0 16,-5 0 1-16,-6 0 0 16,-1 0-1-16,-3 0 4 15,-1 0-4-15,2-3 1 0,-1 2 0 16,-2-1-1-16,2 0 2 16,0-1 4-16,-3 1-2 15,3 0 0-15,2 0 0 16,0 1-3-16,2-1 4 15,2-1-4-15,3 3 3 16,0-4-2-16,6 4 0 16,-2-1-1-16,3 1-1 15,-1 0 0-15,-2 0 0 16,1 0-1-16,-1 0 2 0,0 0-1 16,3 0 0-1,1 0 0-15,7 0 0 0,0 0 2 16,5 0-2-16,-1 0 0 15,2 0-2-15,-3 0 2 16,-2 0 0-16,-1 0 0 16,-2 0 0-16,0 0 2 15,0 0-2-15,-1 0-2 16,-1 0 2-16,0 0 2 16,1 0-2-16,-2 0 0 15,3 0 0-15,1 0 0 16,2 0 0-16,-1 0 2 15,-1 0-2-15,0 0 0 16,-4 0 0-16,-3 0 0 16,-2 0 0-16,-7 0 0 0,-4 0 0 15,4 0-2-15,1 3 2 16,1-1 0-16,6 1-2 16,2-3 2-16,4 0 0 15,2 0 2-15,0 0 0 16,-2 0-2-16,-1 0 0 15,-3 0 1-15,2 0 0 16,-2-3 0-16,0 3 0 16,-1 0-1-16,0-2 0 15,4 0 1-15,-3 1 1 16,4-2-2-16,1 1 0 16,-1 1 1-16,6-2-1 0,-3 0 2 15,4-1-2-15,-1 1 1 16,2 2-2-16,1-1 1 15,-4 2 0-15,-2 0 0 16,-4 0-1-16,-1 0 0 16,-1 0 1-16,1 0 0 15,1 2-1-15,3 1 1 16,0-1 0-16,2 1 1 16,-1-3 0-16,-1 0 0 15,-2 0 6-15,-3 0-2 16,-2 0 4-16,-4 0-2 15,-3 0-4-15,1 0-2 16,-1 0-1-16,3 0 2 0,-1 0-2 16,4 0 0-1,4 0 1-15,5 0-1 0,-1 0 0 16,0 0 2-16,-2 0-1 16,-1 0-2-16,2 0 1 15,-2 3 0-15,4 0 0 16,0 0 1-16,1 0-2 15,0-2 0-15,3 3 1 16,-2-1 0-16,1 0 1 16,1 3-1-16,-1-1 0 15,-1-2-1-15,-2 2 1 16,1-2 0-16,-1-2-1 0,3 2 1 16,-2-2 2-1,-2-1-2-15,2 0 0 0,-1 0 2 16,-3 0-2-16,3 0 0 15,-3 0 0-15,-2 0-1 16,2 0 4-16,-3 0-3 16,4 0 0-16,5-1 1 15,1-3 0-15,2-2 1 16,1 1-4-16,-6 0 3 16,-3 3-1-16,-5 0 0 15,-4 2 0-15,0 0-1 16,0 0 1-16,4 0 0 15,1 0 0-15,1 0 0 16,2 0-1-16,-4 0 1 16,1 0 0-16,1 0-1 0,-2 0-6 15,1 0 2-15,1 0 3 16,3 0 0-16,3 0-2 16,2-5 4-16,-1 2 0 15,-1 1 0-15,-1-1 0 16,-4 1 0-16,-2 2 0 15,-2-1 0-15,0-1-2 16,-2 1 2-16,-4-2 0 16,0-3 3-16,-4 2-2 15,1 1 0-15,1 1 0 16,-4 0-1-16,1-1 0 16,1-2 0-16,-4-1 0 15,0 2 0-15,-4-2 7 0,0 3 3 16,-5 1-6-16,-1 2-4 15,-5 0 1-15,-5 0-1 16,-2 0 0-16,-1 0-2 16,0 0-4-16,0 0 1 15,0 0 0-15,0 0 5 16,0 0 9-16,0 0 44 16,0 0-4-16,0 0-30 15,0 0-15-15,0 0-2 16,0 0-2-16,0 0 0 15,0 0-1-15,0 0-7 16,-13 4-55-16,-8 6-29 16,-3 3-13-16,1-4-65 15</inkml:trace>
  <inkml:trace contextRef="#ctx0" brushRef="#br0" timeOffset="26325.44">14678 9716 45 0,'0'0'42'16,"0"0"16"-16,0 0 4 16,0 0 32-16,0 0-33 15,0 0-10-15,0 0-3 0,-21-9-11 16,21 6 7-16,0-2-33 15,-2 3 8-15,1 1-15 16,-2-4-1-16,1 1 8 16,1-1 9-16,-1 2-7 15,-1-2 2-15,0 2 13 16,1 0-16-16,1 0 14 16,-1 1-19-16,2 0 0 15,0 2 6-15,0 0-7 16,0 0-5-16,0 0 1 15,0 0-2-15,0 0 0 16,0 0 1-16,0-1 0 0,0 1 1 16,0 0-1-16,0 0 0 15,0 0 0-15,0 0-1 16,0 0-6-16,0 0-20 16,5 0-16-16,12 0 42 15,6 0 1-15,5 0-1 16,6 0 0-16,-2 0-2 15,7 0 1-15,4 0-1 16,1 0 2-16,5 0-2 16,1 0 2-16,0 0-8 15,-1 0 6-15,1 0-5 16,-1 0 3-16,-2-3 3 16,-2 0-3-16,0-2 2 15,-5 2 1-15,-4-2 0 16,-3 4 0-16,0 0-1 0,-4 1-7 15,3 0 2-15,-1 0 4 16,0-2 1-16,-1 1 2 16,0-1 0-16,1 0 0 15,-1 2 1-15,2 0-1 16,3 0 0-16,-1 0 0 16,2 0 0-16,3 0-1 15,2 0-1-15,2 0 1 16,0 0 1-16,3 0-2 15,0 0 0-15,2 2 0 16,-1-2 4-16,0 0-2 16,0 0 0-16,2 0 0 0,0 0 0 15,-3 0 0 1,0 0 2-16,-2 0-2 0,-1 0-1 16,-5 0 0-16,0 0 1 15,-2 0-2-15,1 0 4 16,-3 2-2-16,2 1 0 15,0-2 0-15,0-1 0 16,4 1-2-16,0 1 2 16,2-2 0-16,4 0 2 15,1 0-2-15,2 0 0 16,-2 0 1-16,0 0-1 16,-1 0 0-16,-1 0 0 15,1 0 0-15,-6 0 1 16,-3 0-1-16,1 0 0 15,-3 0 1-15,0 0-2 0,0 0 1 16,0 0 0-16,1 0 0 16,5 0 0-16,0 0 0 15,2 0 1-15,2 0-1 16,-4 0 0-16,0 0 0 16,3 0 1-16,1 0-1 15,4 0 0-15,0 0 0 16,1 0 1-16,-1 0-1 15,-2-2 7-15,-1 0-4 16,-1 0 1-16,2 2 0 16,-2 0-4-16,-1 0 0 15,-2 0 1-15,-2 0 0 0,-1 0-2 16,-4 0 2-16,-2 0 0 16,-2 0-1-16,-1 0 0 15,1 0 2-15,3 0-1 16,1 0 0-16,-1 0 1 15,6 0-2-15,-3 0 1 16,6 0 1-16,1 0-1 16,-4-2-1-16,2-4 6 15,-2 3-4-15,-5 1 3 16,2-1-1-16,-4 1-4 16,4 1 0-16,0 1 0 15,2 0 0-15,-1 0 0 16,6 0 1-16,-1 0-2 0,1 0 2 15,3 0-2-15,1 0 2 16,0 0-2-16,-1 0 2 16,3 0-1-16,-2 0 2 15,2 0-2-15,-2 0 0 16,0 0 0-16,-5 0 0 16,-1 1 0-16,-4 1 0 15,0-1 0-15,2 1 0 16,0-2 1-16,-1 0-1 15,4 0 1-15,-2 2-1 16,-4-1-1-16,0 4 0 16,-3-2 1-16,-4 1-2 0,-3 0 2 15,-1-3 0-15,-2 3 0 16,2-3-1-16,-1 1 2 16,2-2-1-16,-1 0 0 15,-4 0 3-15,-3 0 6 16,-3 0 6-16,-3 0 8 15,-4 0-8-15,-1 0-9 16,0 0 1-16,-3 0 0 16,-5 0-2-16,0 0 16 15,0 0 4-15,0 0 3 16,0 0-14-16,0 0-9 16,0 0-5-16,0 0-12 15,0 0-35-15,-5 5-80 0,-11 7 37 16,-6-1-24-1,6-5-147-15</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3-30T04:24:31.626"/>
    </inkml:context>
    <inkml:brush xml:id="br0">
      <inkml:brushProperty name="width" value="0.05292" units="cm"/>
      <inkml:brushProperty name="height" value="0.05292" units="cm"/>
      <inkml:brushProperty name="color" value="#FF0000"/>
    </inkml:brush>
  </inkml:definitions>
  <inkml:trace contextRef="#ctx0" brushRef="#br0">8353 9813 236 0,'0'0'130'16,"0"0"-63"-16,0 0-15 15,0 0 35-15,0 0-36 16,0 0-40-16,0 0-10 15,0 0-1-15,-21-22 1 16,20 20 6-16,1 2 9 16,0 0 6-16,0-3-6 15,0 3-7-15,0 0 2 0,0 0 1 16,0 0 8-16,0 0-9 16,0 0-7-16,0 0-4 15,0 0-2-15,0 0-6 16,1 0-19-16,17 0 17 15,5 0 10-15,7-1 6 16,4-2-3-16,3 1-3 16,3 2 0-16,2 0 0 15,6 0 0-15,4 0 0 16,0 0 0-16,4 2 0 16,8-1 0-16,-2-1-1 15,8 0 2-15,-1 0-2 16,-2 0 1-16,-3 0 0 0,0-1-4 15,-2-5-8-15,-2 2 10 16,-4-2-3-16,-6 3 3 16,-2 0-4-16,0 0 5 15,-1 3-3-15,0-2 2 16,0 0 2-16,-2 1 0 16,0 1-6-16,0 0 4 15,-3 0 2-15,1 0-1 16,2 0 0-16,1 0-3 15,2-3 3-15,1 1 1 16,1 1-5-16,1 0 5 16,0-1 0-16,-2-1 0 15,-3 1 0-15,-4-1 0 0,-2-1 2 16,1-1-2-16,0 2 0 16,1-5-2-16,2 2 2 15,0-1-16-15,0 1-24 16,-3 0 3-16,-2 1 14 15,-2 2 19-15,-2 3-1 16,-2 0 5-16,-2-2 0 16,6 2 2-16,-1-1-2 15,1 1-3-15,5 0 2 16,1-2-8-16,2-1 9 16,1 0 5-16,-2 0-5 15,2 0 4-15,-1-1-4 16,1 3 0-16,-1-2-1 15,-1 3 1-15,-4 0 0 0,-1 0 0 16,-2 0 0-16,-1 0 1 16,3 0-2-16,2 0 1 15,4 0 0-15,2 0 0 16,4 0 0-16,-3 0-1 16,-1 0 1-16,-1 2 0 15,-2 0 0-15,0 0-2 16,-2-2 1-16,-2 2-12 15,0-2-1-15,-4 3 8 16,-1-1 6-16,-3-1 0 0,1 1 0 16,-1 1 0-1,-2 0-1-15,4 0 1 0,3 0 5 16,0 1-3 0,6 0 2-16,5 0-2 0,0-2-1 15,7 3-1-15,-1-3 0 16,2-1 5-16,0 2-4 15,-5-1 0-15,1 1 1 16,-2 1 0-16,-2 1-2 16,1-1 0-16,-4 0-1 15,0 2 1-15,-3-1 0 16,-2-3 0-16,-3-1 0 16,-3 0 0-16,1-1 1 15,-7 0 1-15,-3 0 1 16,-5 0 5-16,-4 0 16 0,-7-1 20 15,-4 0-12-15,-1 1 3 16,-4 0-17-16,0 0-2 16,0 0 3-16,1-2-4 15,-1 2 5-15,0 0 7 16,0 0-6-16,0 0-10 16,0 0-1-16,0 0-4 15,0 0-5-15,0 0-1 16,0 0-4-16,0 0-29 15,-1 0-106-15,-14 0-134 16,2 0-74-16</inkml:trace>
  <inkml:trace contextRef="#ctx0" brushRef="#br0" timeOffset="149.54">13481 9714 672 0,'0'0'124'0,"0"0"-85"16,0 0-39-16,0 0-123 16,0 0-116-16,0 0-61 15</inkml:trace>
  <inkml:trace contextRef="#ctx0" brushRef="#br0" timeOffset="4212.95">5938 10542 216 0,'0'0'90'0,"0"0"-33"0,0 0 1 16,0 0 6-16,0 0-25 15,0 0-4-15,0 0-1 16,0-72-9-16,0 62 22 15,0 0-15-15,0-1 8 16,0 0-6-16,0 0 7 16,0 0-8-16,0 1-12 15,0 3 1-15,0-1 6 16,-1 3-22-16,-1-2 1 16,2 4 2-16,-1 1-6 15,1 1 2-15,0 1-5 0,0 0-1 16,0 0-6-1,0 4-4-15,0 13-19 0,1 9 26 16,7 3 2-16,2 4-10 16,-4-5-4-16,3-6-2 15,-4-9 4-15,1-5 13 16,-1-5 0-16,3-3 1 16,7 0 4-16,15-17 8 15,13-15 2-15,8-10-11 16,1-7-1-16,0 1 2 15,-7 4-3-15,-4 4 3 16,-3 6-3-16,-7 6 0 16,-7 9-1-16,-6 4 2 0,-6 5 1 15,-5 6-3-15,-3 1 1 16,-4 1-2 0,0 2 0-16,2 0-21 0,-2 3-134 15,0 11-52-15,-4-4 23 16</inkml:trace>
  <inkml:trace contextRef="#ctx0" brushRef="#br0" timeOffset="4379.05">6459 10241 269 0,'0'0'491'0,"0"0"-433"15,0 0-20 1,0 0-13-16,0 0-12 0,0 0-13 15,0 30-56 1,0 7-143-16,-4 2 41 0</inkml:trace>
  <inkml:trace contextRef="#ctx0" brushRef="#br0" timeOffset="5378.14">5947 11579 417 0,'0'0'122'0,"0"0"-11"15,0 0-50-15,0 0-25 16,0 0-8-16,0 0-1 0,3-19-5 15,-3 19-18 1,0 0-4-16,3 0-7 0,0 12-5 16,3 5 11-16,0 4-1 15,-1 4 2-15,2 0 2 16,0-3-1-16,-1-3 2 16,-1-6-3-16,1-5 2 15,4-5 0-15,2-3-1 16,9 0 3-16,9-13 3 15,6-14-4-15,5-10 2 16,6-6 1-16,4-7-1 16,1-2-1-16,-1 5-1 0,-5 5-2 15,-9 8-1 1,-6 6 1-16,-10 6-1 0,-5 3 0 16,-6 8 0-16,-6 3 1 15,-4 3 1-15,0 5-2 16,0 0-2-16,0 0-27 15,0 6-142-15,-12 15-39 16,-7 3 24-16</inkml:trace>
  <inkml:trace contextRef="#ctx0" brushRef="#br0" timeOffset="5534.22">6472 11478 277 0,'0'0'364'15,"0"0"-241"-15,0 0-52 0,0 0-31 16,0 0-14-16,0 0-26 16,0-44-15-16,0 45-157 15,0 8-167-15</inkml:trace>
  <inkml:trace contextRef="#ctx0" brushRef="#br0" timeOffset="7009.77">6921 12879 465 0,'0'0'96'0,"0"0"18"16,0 0-49-16,0 0-26 16,0 0-39-16,0 0-4 0,3-21-16 15,-3 27-8 1,0 13 20-16,0 3 6 0,0 6 2 16,0 0 0-16,0-3 2 15,-3-2-2-15,3-6 2 16,0-3-2-16,0-6 0 15,6-2 0-15,6-5 0 16,6-1 2-16,6 0 4 16,7-12 1-16,9-9 1 15,2-9 4-15,1-4 5 16,-2-2 11-16,1 0-4 16,-1 2-13-16,-5 4-5 15,-2 5-6-15,-6 3 0 0,-5 7-2 16,-9 4 2-1,-5 8-4-15,-4 0-23 0,-5 3-51 16,0 3-126-16,-1 6-92 16</inkml:trace>
  <inkml:trace contextRef="#ctx0" brushRef="#br0" timeOffset="7193.06">7375 12864 687 0,'0'0'76'0,"0"0"11"16,0 0-43-1,0 0-29-15,0 0-15 0,0 0-32 16,0-2-96-16,0 21-81 16,-11 0 75-16</inkml:trace>
  <inkml:trace contextRef="#ctx0" brushRef="#br0" timeOffset="8641.01">5519 14113 384 0,'0'0'98'15,"0"0"17"-15,0 0-53 16,0 0 8-16,0 0-45 15,0 0 26-15,2-63-17 16,-2 63-8-16,0 0-21 16,0 0-5-16,0 0-8 15,1 14-11-15,6 11 13 16,-2 6 4-16,-2 5 2 16,0-2 1-16,-1-3-1 15,4-7-6-15,-2-7 6 0,5-7-10 16,-2-7-5-1,7-3 13-15,6 0 2 0,12-6 6 16,10-17-2-16,10-8 1 16,8-8-1-16,1-7-4 15,0 0 2-15,-3 4-2 16,-6 4 2-16,-10 6-2 16,-12 10 1-16,-8 5-1 15,-10 8 1-15,-6 2-1 16,-3 4 0-16,-3 3 0 15,0 0-12-15,0 0-93 16,0 5-170-16,-15 5 108 16</inkml:trace>
  <inkml:trace contextRef="#ctx0" brushRef="#br0" timeOffset="8803.24">6074 14008 580 0,'0'0'54'16,"0"0"75"-16,0 0-68 16,0 0-34-16,0 0-27 15,0 0-17-15,0 8-148 16,0 6-13-16,-15 1-85 16</inkml:trace>
  <inkml:trace contextRef="#ctx0" brushRef="#br0" timeOffset="11121.11">6216 14833 443 0,'0'0'73'16,"0"0"28"-16,0 0-77 15,0 0 17-15,0 0-9 16,0 0 12-16,7-46 7 15,-7 46-21-15,0 0-6 16,0 0-15-16,0 0-9 16,0 4-9-16,0 10-2 0,0 8 6 15,0 9 5-15,4-2 0 16,1-3 0-16,3-6 0 16,1-6-3-16,2-5-3 15,0-6 2-15,7-3 4 16,10-14 4-16,12-23 3 15,8-13 1-15,4-8-7 16,-7 2 4-16,-9 11-3 16,-9 11 0-16,-9 12 6 15,-7 8-8-15,-5 6 7 16,-4 7-6-16,-2 1 2 16,0 0-3-16,0 0-5 15,0 0-9-15,0 3-40 16,-2 16-53-16,-8 10 85 0,-6 1-120 15,2-8-65-15</inkml:trace>
  <inkml:trace contextRef="#ctx0" brushRef="#br0" timeOffset="11826.3">9096 14704 616 0,'0'0'148'16,"0"0"-78"-16,0 0-40 15,0 0-23-15,0 0-7 16,0 0-3-16,0-16-4 16,0 21-3-16,0 9 10 15,0 2-1-15,0 4 1 16,0-3 0-16,3-4 1 0,2-3-1 16,2-5 1-16,0 0-1 15,4-5 0-15,5 0 0 16,8-2 8-16,7-16-7 15,5-8 4-15,9-4-1 16,9-5-4-16,2-2 1 16,4 1-1-16,-3-1 0 15,-5 6-2-15,-11 6-10 16,-9 6-12-16,-14 11-48 16,-8 4-24-16,-10 4-55 15,0 0-159-15</inkml:trace>
  <inkml:trace contextRef="#ctx0" brushRef="#br0" timeOffset="12034.07">9734 14526 711 0,'0'0'89'16,"0"0"-21"-16,0 0-48 15,0 0-20-15,0 0-15 16,0 0-77-16,-4 17-29 16,-15 3 8-16,-6-2-167 15</inkml:trace>
  <inkml:trace contextRef="#ctx0" brushRef="#br0" timeOffset="13683.2">2274 16992 392 0,'0'0'62'0,"0"0"-46"0,0 0-4 16,0 0 7-16,0 0-2 15,0 0-15-15,1 0-1 16,15 0 6-16,5 0 10 16,6 0-6-16,4 5-5 15,9 4-6-15,9 1 3 16,12 0 0-16,12-2 1 15,7 0-3-15,11-5-1 16,9-3-1-16,3 0-8 16,6 0 2-16,-3-2-9 15,-8-4 16-15,-15 0 5 16,-8-2 3-16,-24 3 16 0,-19 1 23 16,-15 2-11-16,-11 2-12 15,-6 0-23-15,0 0-1 16,0 0-1-16,0 0-1 15,0 0 2-15,-4 3 4 16,-10 4 13-16,-5 2-9 16,3-1-7-16,4 1-1 15,3 2-16-15,0 2-76 16,6-1-58-16,3-1-188 16</inkml:trace>
  <inkml:trace contextRef="#ctx0" brushRef="#br0" timeOffset="21316.28">8310 17655 326 0,'0'0'174'0,"0"0"-59"0,0 0-37 15,0 0-13 1,0 0-40-16,0 0 14 0,0 0-27 16,0-43-4-16,0 38 7 15,0 2 5-15,0 1 2 16,0 1-2-16,0 1 0 15,0 0-9-15,0 0-9 16,0 0-2-16,0 0-3 16,0 0-4-16,0 0-5 15,0 3-17-15,0 13 22 16,0 9 7-16,0-3-1 16,0 5-2-16,0 2-6 15,6-5-4-15,3-2-9 16,-2-1-3-16,2-9 6 0,3-4-14 15,5-8 17-15,3 0 10 16,9-8 5-16,5-14 1 16,8-6 0-16,4-6 0 15,7-7 1-15,0 4 6 16,-2-1 20-16,-4 6 12 16,-9 7-7-16,-10 9-16 15,-11 7-2-15,-7 4-6 16,-7 5-5-16,-3 0-3 15,0 0 1-15,0 0-1 16,0 0-1-16,0 0 1 16,0-3 0-16,0 3 3 15,0 0 2-15,0 0 1 0,0 0-6 16,0 0-48 0,0 0-57-16,-9 0-146 0</inkml:trace>
  <inkml:trace contextRef="#ctx0" brushRef="#br0" timeOffset="21489.79">8795 17584 514 0,'0'0'152'16,"0"0"-42"-16,0 0-35 15,0 0-42-15,0 0-18 16,0 0-15-16,-10-19-48 15,10 13-130-15,0 1-373 0</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3-30T04:26:30.322"/>
    </inkml:context>
    <inkml:brush xml:id="br0">
      <inkml:brushProperty name="width" value="0.05292" units="cm"/>
      <inkml:brushProperty name="height" value="0.05292" units="cm"/>
      <inkml:brushProperty name="color" value="#FF0000"/>
    </inkml:brush>
  </inkml:definitions>
  <inkml:trace contextRef="#ctx0" brushRef="#br0">13004 5404 64 0,'0'0'147'15,"0"0"-62"-15,0 0-44 16,0 0 44-16,0 0-28 16,0 0-24-16,0 0 16 15,0 0 7-15,-18-31-34 16,17 28-12-16,-1 2 6 15,2 1-4-15,0 0-11 16,-2 0-1-16,2 0-4 16,0 0 0-16,0 0-4 15,0 0 1-15,0 0 3 16,0 0-1-16,0 0-4 16,0 0-24-16,4 0-13 0,12 0 46 15,9 0-2-15,8 0 2 16,9 0 3-16,7 3-3 15,5 0-17-15,7 4-6 16,7-2-27-16,6 0 46 16,2-2 4-16,3-3-4 15,-7 2-14-15,-6-2 18 16,-9 0 0-16,-10 0 11 16,1 0-9-16,0 3 1 15,2 1-6-15,0 1-6 16,-2-3-12-16,-2 1 1 15,-5 0 11-15,-6 0 4 16,-5-3 5-16,-1 1 8 0,-7-1 16 16,0 2-12-1,1 0-3-15,5 2-9 0,4 3 1 16,7-2-1-16,2-2 0 16,1-2 1-16,-1 0 1 15,0-1-1-15,-5 0 12 16,-2 0 13-16,4 0-8 15,1 0-18-15,5 0 2 16,3 0-4-16,1 0 2 16,-6 0 0-16,-5 0 1 15,-7 0 3-15,-9 0-3 16,-9-2 4-16,-5-1 31 16,0-2 25-16,-1 2-18 15,1-2-17-15,-1 2-16 16,1 2-7-16,-4-2-1 0,0 2 2 15,0 0 3-15,-2-1 6 16,0 2 10-16,-1 0 6 16,0 0-10-16,0 0-16 15,0 0-3-15,0 0-48 16,0 0-60-16,0 3-72 16,0 2 36-16,-2-5-161 15</inkml:trace>
  <inkml:trace contextRef="#ctx0" brushRef="#br0" timeOffset="166.09">15132 5395 398 0,'0'0'148'0,"0"0"-28"16,0 0-23-16,0 0-44 15,0 0-25-15,0 0-28 16,0-20-135-16,0 37-105 15,-6-3 89-15</inkml:trace>
  <inkml:trace contextRef="#ctx0" brushRef="#br0" timeOffset="2421.21">7072 6391 64 0,'0'0'31'0,"0"0"5"16,100 3 5-16,-45-3 12 15,12 0 14-15,14 0-22 16,11-2-16-16,14-1-11 16,7 0-7-16,5 1-8 15,4 0-1-15,-7-1-2 16,-4 1-4-16,-8 0-3 16,-11-1-1-16,-11 1 8 15,-14-1 0-15,-4 3 2 16,-11-1-1-16,-9-1 2 15,-16 2-2-15,-6-1 6 16,-11-1 1-16,-6 1 37 16,-4 1 20-16,0 0-3 0,0 0-2 15,0 0-23-15,0 0-12 16,0 0-12-16,0 0-13 16,0 0 0-16,0 0-6 15,0 0-16-15,0 0-38 16,-7 0-20-16,0 0-13 15,-2 6 1-15,1-5-64 16</inkml:trace>
  <inkml:trace contextRef="#ctx0" brushRef="#br0" timeOffset="3884.19">12649 6370 164 0,'0'0'91'16,"0"0"-16"-16,0 0-58 16,0 0 7-16,0 0-12 15,0 0 9-15,0 0 25 16,1-22-3-16,4 18-12 15,2-2-20-15,-1 2-11 16,2 0 3-16,-2 1-1 0,1 0-1 16,3 3-1-1,4 0 0-15,8 0-1 0,5 0 1 16,8 0 1-16,8 0-1 16,9 0 0-16,17 0 0 15,17 0-3-15,19 0 3 16,15 0 2-16,7 0-1 15,-3 0-2-15,-3 0 2 16,-5 0 0-16,-8 0-1 16,-6 0-2-16,-9 0 1 15,-5 0 2-15,-9 3 3 16,-3 1-4-16,0 1 3 16,-1 0-1-16,-2 1-2 15,-4 0 4-15,-3-1-3 0,-3 1 0 16,-3-3-1-16,-5 2 1 15,-6-3 1-15,-4-1 1 16,-8 1-3-16,-3-2 5 16,1 0-2-16,-1 0 15 15,-2 0 10-15,-2 0-14 16,-4 0 1-16,-11 0 11 16,-8 0 4-16,-5 0 3 15,-2 0 15-15,0 0-9 16,0 0-21-16,0 0-11 15,0 0-6-15,0 0-1 16,0 0 0-16,0 0-1 16,0 0-1-16,0 0-3 15,0 0 1-15,0 0-12 0,1 0-27 16,4 0-29-16,0 2 24 16,-1 4-71-16,-2-5-58 15,-2-1-182-15</inkml:trace>
  <inkml:trace contextRef="#ctx0" brushRef="#br0" timeOffset="4064.02">15249 6355 448 0,'0'0'132'0,"0"0"-38"16,0 0-14-16,0 0-8 0,0 0-45 15,0 0 1-15,0-22-28 16,0 22-24-16,0 0-117 15,-10 8 13-15,-4 6 52 16,-1-2-32-16,-3-4-166 16</inkml:trace>
  <inkml:trace contextRef="#ctx0" brushRef="#br0" timeOffset="13470.72">715 9310 274 0,'0'0'51'0,"0"0"30"0,0 0-64 16,0 0 10 0,0 0-7-16,0 0 4 0,0 0-3 15,-14-39 6-15,14 34 3 16,0 0 9-16,0-1 27 15,0 2-32-15,0 0-19 16,0 1 6-16,0 2 5 16,0-1-14-16,0 1 3 15,0-1-6-15,0-1 0 16,0-2 3-16,0 0 0 16,0-2-2-16,0 4-3 15,0 3 4-15,0 0-9 16,0 0-2-16,0 0-7 15,9 8-6-15,2 10 9 16,5 9 2-16,-2 5-1 0,-1 4-3 16,-1 3-3-1,0-5 9-15,0-7-7 0,-2-8 6 16,-2-7 0-16,2-7-1 16,-1-3 2-16,7-2 0 15,7-5 3-15,17-20 3 16,11-13-1-16,12-12-2 15,5-4 0-15,2-4-3 16,-1 2 2-16,-3 6-1 16,-10 8 1-16,-10 9 0 15,-11 9 2-15,-12 4 0 16,-6 7 8-16,-7 4 14 16,-5 6-7-16,-4 3-2 0,-1 0-10 15,0 0-7-15,0 0-3 16,0 0 1-16,0 0 1 15,0 0-5-15,0 0-23 16,0 0-15-16,0 1-29 16,0 11 21-16,-3 5-29 15,-7 1-62-15,-2-4-80 16</inkml:trace>
  <inkml:trace contextRef="#ctx0" brushRef="#br0" timeOffset="16184.9">685 10415 45 0,'0'0'302'0,"0"0"-173"0,0 0-1 15,0 0-38-15,0 0-29 16,0-75-19-16,-3 74-12 16,3 0-24-16,0 1-6 15,0 0-3-15,0 0 1 16,0 0 0-16,0 0-5 15,0 0-11-15,0 6-2 16,0 11 18-16,0 8 2 16,3 6-2-16,3 4 0 15,3 5 2-15,0 2 1 16,3 0-1-16,4-1 0 16,2-6 0-16,0-5-5 0,3-9-8 15,-3-9 4 1,1-12 6-16,9 0 3 0,5-22 9 15,11-16-2-15,4-8-1 16,2-7-1-16,-2 1 7 16,-8 3 8-16,-3 5-9 15,-9 9 0-15,-11 7 0 16,-4 11 7-16,-8 8-2 16,-4 3-2-16,-1 4-3 15,0 2-9-15,0 0-2 16,0 0-6-16,0 7-54 15,0 15-87-15,-10 4 54 16,-2-2-104-16</inkml:trace>
  <inkml:trace contextRef="#ctx0" brushRef="#br0" timeOffset="16357.25">1235 10376 479 0,'0'0'129'15,"0"0"-28"-15,0 0-30 16,0 0-23-16,0 0-15 16,0 0-19-16,-7-46-14 15,7 46-38-15,0 6-162 16,0 10 72-16,7-2-159 0</inkml:trace>
  <inkml:trace contextRef="#ctx0" brushRef="#br0" timeOffset="18315.75">723 11858 266 0,'0'0'66'16,"0"0"42"-16,0 0-61 16,0 0 5-16,0 0 5 15,0-78 0-15,0 66 5 16,0 5-22-16,0 1 3 15,0 5-12-15,0 1-31 16,0 0 0-16,0 7-60 16,8 17 28-16,1 10 27 0,4 8 2 15,4 2 0 1,-2-2 2-16,9-8 0 0,-2-10 0 16,3-10-3-16,-2-8 4 15,5-6 2-15,8-7 3 16,4-21 19-16,8-18 7 15,4-9-10-15,5-9-1 16,-5 2-2-16,-4 4 1 16,-4 8-9-16,-9 10 7 15,-13 10-12-15,-5 10-2 16,-10 9 1-16,-1 7-1 16,-6 2-2-16,0 2-1 0,0 0 0 15,0 0-4-15,0 0-5 16,0 0-29-16,0 14-52 15,-10 13 6-15,-1 2-54 16,-1-5-63-16</inkml:trace>
  <inkml:trace contextRef="#ctx0" brushRef="#br0" timeOffset="18498.95">1446 11660 596 0,'0'0'81'16,"0"0"-6"-16,0 0-18 0,0 0-23 16,0 0-21-1,0 0-13-15,-14-3-104 0,14 30-67 16,6 7 82-16,2-1-140 16</inkml:trace>
  <inkml:trace contextRef="#ctx0" brushRef="#br0" timeOffset="23660.79">839 13994 344 0,'0'0'48'16,"0"0"27"-16,0 0-2 0,0 0-32 15,0 0-9 1,-17-72-7-16,17 66 18 0,-3 2-7 16,2 1-14-16,1 3 20 15,0-1-13-15,0 1-14 16,0 0-15-16,0 0-3 15,0 8-15-15,0 15 1 16,10 9 15-16,2 9 0 16,4 4-1-16,1 1 3 15,1-9-2-15,1-9-9 16,2-11 2-16,1-10-8 16,4-7 17-16,2-16 5 15,8-23 7-15,4-14-1 0,8-8-5 16,1-1-5-16,3 1 11 15,-4 2 5-15,-9 11-11 16,-12 9 8-16,-14 14-2 16,-4 10 11-16,-8 8 3 15,-1 6-5-15,0 1-21 16,0-2-1-16,0 2-3 16,0 0-19-16,0 0-2 15,-8 22-23-15,-9 13-76 16,-4 3 12-16,1-8-206 15</inkml:trace>
  <inkml:trace contextRef="#ctx0" brushRef="#br0" timeOffset="23815.3">1576 13796 470 0,'0'0'203'0,"0"0"-121"15,0 0-68-15,0 0-14 16,0 0-131-16,0 0-236 16</inkml:trace>
  <inkml:trace contextRef="#ctx0" brushRef="#br0" timeOffset="24925.42">782 15262 300 0,'0'0'121'16,"0"0"-27"-16,0 0 2 16,0 0-37-16,0 0-13 0,0 0-35 15,0-68 26-15,3 68-20 16,-3 0-15-16,0 0-2 15,3 0-14-15,3 13-3 16,3 10 7-16,1 10 10 16,1 7 5-16,5 2-2 15,0 0 1-15,-2-9-2 16,5-6 0-16,-2-10 1 16,-1-6-3-16,1-11-4 15,3 0 4-15,10-14 4 16,5-21 13-16,11-14-12 15,0-9-1-15,3-4 2 0,-2 1 1 16,-4 6 10 0,-6 9 5-16,-6 9 4 0,-8 7-9 15,-4 7-6-15,-8 8-8 16,-1 7-2-16,-10 5-1 16,3 3-1-16,-3 0-1 15,0 0-3-15,0 0-29 16,3 8-79-16,-1 10 7 15,-2 4-100-15</inkml:trace>
  <inkml:trace contextRef="#ctx0" brushRef="#br0" timeOffset="25087.23">1480 15031 665 0,'0'0'69'0,"0"0"33"16,0 0-82-16,0 0-20 16,0 0-18-16,0 0-185 15,-6 26-43-15</inkml:trace>
  <inkml:trace contextRef="#ctx0" brushRef="#br0" timeOffset="26391.76">776 16523 277 0,'0'0'118'16,"0"0"-22"-16,0 0-28 15,0 0-2-15,0 0 42 16,0 0-47-16,-24-46-22 16,24 45-9-16,0 1-19 15,0 0-8-15,0 0-3 16,0 0-4-16,0 0-7 0,0 0-18 16,0 15-25-1,12 9 48-15,6 8 5 0,3 4 1 16,0 1 4-1,3-1-4-15,-2-9-22 0,2-4 8 16,-2-13-36-16,6-7 34 16,-2-3 14-16,11-12 2 15,2-19 2-15,6-13 1 16,7-9 1-16,3-8-3 16,8-4 17-16,1-2 3 15,5 0 0-15,-7 5 12 16,-7 9-6-16,-15 14-16 15,-15 14 6-15,-11 13-14 0,-11 7 1 16,-3 5-4 0,0 0 0-16,0 0-6 0,0 0 4 15,0 0-5-15,-1 0 3 16,-10 3-19-16,-5 8-31 16,5 3-3-16,-2 5-32 15,1-1-78-15,3-4-194 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3-30T04:27:03.891"/>
    </inkml:context>
    <inkml:brush xml:id="br0">
      <inkml:brushProperty name="width" value="0.05292" units="cm"/>
      <inkml:brushProperty name="height" value="0.05292" units="cm"/>
      <inkml:brushProperty name="color" value="#FF0000"/>
    </inkml:brush>
  </inkml:definitions>
  <inkml:trace contextRef="#ctx0" brushRef="#br0">870 4774 250 0,'0'0'75'0,"0"0"22"16,0 0-12-1,6-81 8-15,-6 62-29 0,0-1-10 16,0-2 0-16,0 3-28 16,0 2 1-16,-6 1-9 15,3 3 9-15,0 5-14 16,0 2-7-16,3 6-4 15,0 0 3-15,-2 0-2 16,2 0-3-16,-1 0-3 16,1 0-9-16,0 6-25 15,0 14-9-15,4 11 46 16,7 7 0-16,8 7 0 16,-1-3 0-16,5-2 0 15,0-9-4-15,1-12-2 16,0-6 2-16,2-13 4 0,5-4 5 15,12-26 4-15,8-20 2 16,10-13 2-16,-3 0-12 16,-1 2 6-16,-8 8 7 15,-7 7 0-15,-8 7-1 16,-10 8-9-16,-3 10 4 16,-11 5-3-16,-5 8 1 15,2 4-3-15,-7 2-2 16,0 2-1-16,0 0-3 15,0 0-35-15,0 6-45 16,0 14-207-16,0-2 236 16,0-9-309-16</inkml:trace>
  <inkml:trace contextRef="#ctx0" brushRef="#br0" timeOffset="163.61">1802 4451 631 0,'0'0'5'16,"0"0"34"-16,0 0 23 16,0 0-13-16,0 0 1 15,0 0-50-15,-21-22-14 16,21 44-262-16,8 7 128 16</inkml:trace>
  <inkml:trace contextRef="#ctx0" brushRef="#br0" timeOffset="1916.95">782 5983 24 0,'0'0'219'0,"0"0"-148"0,0 0-10 15,0 0 7-15,0 0 52 16,0-80-66-16,-3 65-15 16,3 4-8-16,0 3 15 15,-3 3-10-15,3 3-22 16,0 2-4-16,0 0-10 15,0 0 0-15,0 0-5 16,0 0-6-16,0 0 2 16,0 4-6-16,9 13 14 15,13 7 1-15,2 6-3 16,3 6 3-16,-1 2-1 16,-1 1 0-16,-1-7-8 15,-4-10 0-15,1-5 7 0,-1-9-1 16,-1-6 3-1,2-2 3-15,3-6 1 0,6-16 1 16,10-11 4-16,6-6-4 16,12-8 5-16,8-3 3 15,4-1-10-15,0 1 2 16,-6 5-3-16,-9 9-2 16,-11 5 0-16,-13 10 1 15,-12 8 2-15,-8 4 21 16,-8 5 16-16,-3 1-27 15,0 0 2-15,0 3-12 16,0 0-3-16,0 0-2 0,0 0-4 16,0 0-3-1,0 0-50-15,-3 10-65 0,-12 11 32 16,2-3-74-16,2-5-138 16</inkml:trace>
  <inkml:trace contextRef="#ctx0" brushRef="#br0" timeOffset="2090.95">1737 5791 458 0,'0'0'146'0,"0"0"-70"16,0 0-9-16,0 0-10 16,0 0-25-16,0 0-26 0,0 3-6 15,-1 16-102 1,-9 9-39-16,-2 2 15 0,-6-9-212 15</inkml:trace>
  <inkml:trace contextRef="#ctx0" brushRef="#br0" timeOffset="11804.15">810 7235 42 0,'0'0'56'0,"0"0"34"15,0 0 30-15,0 0-69 16,0 0 16-16,0 0-28 16,-18-86 7-16,18 69 30 15,0 0-39-15,0-2 13 0,0 1-6 16,0 2-31-16,0 5 18 15,0 5-10-15,0 3-8 16,0 3-11-16,0 0-2 16,0 0-4-16,2 0-12 15,7 19-1-15,4 12 16 16,5 9-5-16,-3 7 6 16,0 7 1-16,-3 1 1 15,1-3-1-15,-1-9-1 16,1-9 0-16,1-14-1 15,1-11 2-15,3-9-1 16,15-10 6-16,17-29 9 0,16-19-9 16,8-10 0-1,4-1-6-15,-6 6 2 0,-14 8 0 16,-9 5 4-16,-14 10-6 16,-6 5 1-16,-5 9 0 15,-9 7 0-15,-3 8-1 16,-8 3 0-16,-2 8-1 15,-2 0 1-15,0 0-2 16,0 0-1-16,0 0 1 16,0 0-3-16,0 0-9 15,-3 12-9-15,-10 8-5 16,1 3-104-16,-2 4 30 16,0-7-27-16,1-6-180 0</inkml:trace>
  <inkml:trace contextRef="#ctx0" brushRef="#br0" timeOffset="14917.76">854 8400 161 0,'0'0'36'0,"0"0"47"15,0 0 1-15,0 0-13 16,-5-75-31-16,2 57 39 16,0 1-40-16,2 1-5 15,-1 4 39-15,1 2-54 16,-1 3-16-16,2 5 12 15,0-1 2-15,0 3-2 16,0 0-15-16,0 0-4 0,0 0-4 16,9 9-2-16,12 12 10 15,3 10-2-15,-1 4 2 16,-3 10-1-16,-4 2-1 16,-5 2 2-16,-2-6 0 15,1-7 2-15,-2-11-1 16,1-12-1-16,1-6 1 15,5-7 1-15,6-3 2 16,13-25 2-16,17-19 0 16,13-14-2-16,19-8 0 15,11-4-4-15,-4 5 1 16,-13 4-1-16,-12 7 2 16,-13 7 0-16,-7 8-1 15,-10 9 6-15,-9 5 1 16,-8 10 4-16,-8 5 0 0,-4 5-7 15,-3 5 2-15,-1 2-5 16,-2-1-2-16,0 2-4 16,0 0-19-16,-15 19-20 15,-7 8-12-15,0 6-47 16,3-8-69-16,6-11-194 16</inkml:trace>
  <inkml:trace contextRef="#ctx0" brushRef="#br0" timeOffset="15104.78">1798 8057 526 0,'0'0'22'16,"0"0"99"-16,0 0-34 16,0 0-41-16,0 0-34 15,0 0-12-15,-27-21-73 16,27 48 1-16,0 5-14 15,-5-3-70-15,-5-4-147 16</inkml:trace>
  <inkml:trace contextRef="#ctx0" brushRef="#br0" timeOffset="17181.74">798 9651 69 0,'0'0'181'15,"0"0"-133"-15,0 0 11 16,0 0-14-16,0 0-7 16,-25-83-19-16,25 69-13 15,0 2 9-15,0 1 1 16,0 0 1-16,0 3 23 15,0 4-23-15,0 2-4 16,0-1 26-16,0 3-22 0,0 0-17 16,0 0-1-1,12 11 0-15,6 8 0 0,1 7-1 16,-1 5 0-16,1 6 4 16,-5 4-4-16,1-3 4 15,-2-4 2-15,0-8-3 16,-3-6-1-16,10-7 2 15,0-11-1-15,10-2 3 16,10-15-4-16,10-18 10 16,12-11-8-16,12-11 3 15,6-1-5-15,6 0 1 16,2 0 0-16,0 3-1 16,-3 1 0-16,-12 7 0 15,-9 2 0-15,-16 11 4 16,-15 6 11-16,-13 9 7 0,-9 6 9 15,-6 5-11-15,-2 6 8 16,-3-2-20-16,0 2-8 16,0 0-4-16,0 0-16 15,0 2-41-15,-6 15 18 16,-7 9-39-16,-1-1-31 16,3-9-128-16</inkml:trace>
  <inkml:trace contextRef="#ctx0" brushRef="#br0" timeOffset="17354.33">1951 9343 463 0,'0'0'33'16,"0"0"32"-16,0 0 16 15,0 0-17-15,0 0-64 16,0 0-84-16,-25-7-53 15,25 24 11-15,-3-6-163 16</inkml:trace>
  <inkml:trace contextRef="#ctx0" brushRef="#br0" timeOffset="19079.91">15064 8685 326 0,'0'0'27'0,"0"0"42"15,0 0-9-15,0 0-8 16,0 0 1-16,0 0-1 16,29-70-22-16,-27 70 2 15,-2 0-16-15,0 0-16 16,1 3-31-16,4 14 0 15,1 8 31-15,-1 3-2 16,-2 2 2-16,1-4 2 16,0-5-2-16,1-4 0 15,-1-8-2-15,-1-3 2 16,3-4 2-16,11-2-1 16,15-2 10-16,25-23 22 15,19-11-27-15,18-10-5 0,6-4 2 16,-7-1 1-16,-13 2 3 15,-17 6 11-15,-15 4 15 16,-14 5-29-16,-12 5 15 16,-7 7-8-16,-6 4-5 15,-7 5-4-15,-2 4 2 16,0 6-4-16,0 3-5 16,0 0-28-16,-18 6-98 15,-5 14 22-15,1 0-12 16,7-7-201-16</inkml:trace>
  <inkml:trace contextRef="#ctx0" brushRef="#br0" timeOffset="19243.82">15921 8412 317 0,'0'0'194'0,"0"0"-139"16,0 0 20-16,0 0-75 15,0 0-4-15,-109 87-56 16,68-41-70-16,2-6-181 16</inkml:trace>
  <inkml:trace contextRef="#ctx0" brushRef="#br0" timeOffset="20878.4">18448 10140 269 0,'0'0'88'0,"0"0"-39"16,0 0-14-16,0 0-6 0,0 0-16 16,0 0-11-1,39-27 4-15,-20 26-6 0,5-1 1 16,11 1 1-16,8 1 3 16,17-2 3-16,17 2 10 15,25 0-1-15,25 0 8 16,27 0-9-16,21 0-12 15,14 8 6-15,1-1-6 16,-14-2-1-16,-20-3 0 16,-21-2 17-16,-22 0-10 15,-16 0 9-15,-18 0-9 16,-12-7 16-16,-15 0-2 16,-13-1 7-16,-12 2-5 0,-15 0 2 15,-6 1-9 1,-6 2-13-16,0 2-6 0,0-1-4 15,-15 2-10-15,-10 0-63 16,-2 2-47-16,-2 10-31 16,11-4-200-16</inkml:trace>
  <inkml:trace contextRef="#ctx0" brushRef="#br0" timeOffset="21044.58">20604 10140 500 0,'0'0'36'0,"0"0"88"16,0 0-57 0,0 0-11-16,0 0-56 0,0 0-62 15,-10-8-124-15,-7 25 77 16,-1-7-225-16</inkml:trace>
  <inkml:trace contextRef="#ctx0" brushRef="#br0" timeOffset="27022.3">1028 10856 204 0,'0'0'75'16,"0"0"-1"-16,0 0 9 16,0 0-36-16,0 0 6 15,0 0-30-15,0-74 21 16,0 61-3-16,0 4 2 15,0 1-16-15,-1 5-16 16,-2 1 1-16,3 2-10 16,0 0-2-16,0 0-8 15,0 14 1-15,0 8 5 16,0 7 1-16,6 2 1 16,4 3 0-16,0-3 1 15,1-1-1-15,3-7 1 0,-1-7-1 16,0-8-1-16,5-8 1 15,7 0 2-15,20-23 1 16,19-22 6-16,21-23-8 16,18-17 1-16,10-3-2 15,-5 2 2-15,-4 4-2 16,-20 10 9-16,-14 12 10 16,-22 10-2-16,-18 18-6 15,-11 13 13-15,-13 9-2 16,-6 8 7-16,0 2-20 15,0 0-9-15,0 2-11 16,-21 21-22-16,-9 17-9 16,-4 10-28-16,0 4-39 0,2-10-64 15,4-13-219-15</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3-30T04:29:40.454"/>
    </inkml:context>
    <inkml:brush xml:id="br0">
      <inkml:brushProperty name="width" value="0.05292" units="cm"/>
      <inkml:brushProperty name="height" value="0.05292" units="cm"/>
      <inkml:brushProperty name="color" value="#FF0000"/>
    </inkml:brush>
  </inkml:definitions>
  <inkml:trace contextRef="#ctx0" brushRef="#br0">3110 2762 170 0,'0'0'90'0,"0"0"-68"16,0 0-2-16,0 0-15 16,0 0 8-16,0 0-6 15,0 0-4-15,0-7-2 0,-1 7 17 16,-1-3 5-16,1 0 5 16,1 1 2-16,-3 2-4 15,3-1 5-15,0 1-4 16,0 0-7-16,0-2-1 15,0 2 10-15,0-1-3 16,0 1-4-16,-2-1-6 16,2 1 10-16,0 0-13 15,0 0-13-15,0 0 0 16,0 0-7-16,0 0-18 16,0 0-20-16,0 0-24 15,0 0 44-15,9 1 22 0,8 2 3 16,7-2 3-16,7-1-1 15,10 0 2-15,7 0 1 16,6 0-2-16,6 0-2 16,4 0-1-16,5 0 2 15,3 0 1-15,2 0-3 16,0 3 1-16,-1 2-2 16,1 4 1-16,0-1-8 15,-2 1 2-15,-1-2-5 16,1-1 2-16,1-4 1 0,3 0 7 15,-3 0 1 1,1-2 0-16,-6 2 0 16,2 2 1-16,-6 0 0 0,-1 5-1 15,-5-1 0-15,-6 3-1 16,-7 0-2-16,-1 2-5 16,-2-4-1-16,1 0 5 15,5-4 4-15,9-5 1 16,7 0 0-16,7 0 1 15,6 0-2-15,5-2 0 16,2-3 0-16,-1 2 0 16,2 2 0-16,-6 1 0 15,-9 0-4-15,-1 4-15 16,-4 6-3-16,4-3-9 16,-4-2 12-16,2 0 0 0,-1-5 13 15,1 2 6-15,0 2 0 16,2-1-3-16,0 2-20 15,-1 0-27-15,1-4 36 16,-2-1-3-16,2 0 13 16,-1 0 4-16,-2-6 1 15,-2-2 7-15,-3 2 11 16,3 1-9-16,5 5-3 16,8 0-7-16,0 0-30 15,-2 0 7-15,-6 0 9 16,-5-2 14-16,-3-1 5 15,-4 0 6-15,-3 2 10 0,-1-2 3 16,0 0-12 0,1 2-4-16,10-2-4 15,4 2-3-15,7-1 2 0,1-2-3 16,4-1 3-16,-2-5-3 16,-3 1 2-16,-1-2 8 15,-4 2 13-15,0 2-16 16,-2 0-7-16,-3 4-1 15,-4 0-26-15,-7 2-11 16,-5 0 12-16,-4-1 17 16,-5 1 9-16,-1-2 4 15,1 0 21-15,3 0-1 16,7 1-3-16,3-1-8 16,7-3 1-16,3-2 2 15,1-3 9-15,4-3 16 0,-3 0-1 16,-1-1-7-16,-8 2-2 15,-3 2 3-15,-7 0 0 16,-7 3-4-16,-9-1 5 16,-11 5-6-16,-9 2-15 15,-8 0-11-15,-2 2-3 16,0 0-46-16,-18 4-100 16,-24 6 48-16,-22-5-123 15</inkml:trace>
  <inkml:trace contextRef="#ctx0" brushRef="#br0" timeOffset="2948.93">3171 2699 211 0,'0'0'97'16,"0"0"-48"-16,0 0-3 15,0 0-34-15,0 0 14 16,0 0 22-16,-40-39-22 16,33 34-22-16,2 1 36 0,1-1-23 15,1 3 15 1,3 1-1-16,0 1-22 0,0 0-9 15,0 0-5-15,0 0-6 16,0 0-40-16,4 0-11 16,12 0 62-16,3 3 1 15,3 4-1-15,6-2 0 16,-1-3 1-16,0 1 0 16,1-3 1-16,2 0 1 15,4 0 9-15,2-8 3 16,6-1-7-16,3 3-2 15,-1 0-2-15,6 3-4 16,0 1 1-16,4 0-1 16,3-1-1-16,12-1 1 15,5-2 0-15,8-2 0 0,2-3 0 16,4-2 0-16,0 0-2 16,-5 3 2-16,0-2 0 15,-6 4 2-15,-7 0-2 16,0 3 0-16,-8 1 0 15,0-1 0-15,-3 1 0 16,-2-1 1-16,-6-2-1 16,-1 4 0-16,-2 0-1 15,0 1 1-15,1 2 1 16,5 0-1-16,-3 0-6 16,2 0 0-16,-4 2-4 15,-1-2 8-15,1 0-2 0,-2 0 4 16,2 0 0-16,-3-5 0 15,-1-1 0-15,-5-2 0 16,0 4 0-16,-4-1 0 16,0 0 0-16,0 2 0 15,-1-1 0-15,3 1 1 16,-4 2-1-16,0 1 0 16,1 0 0-16,-1 0-1 15,-1 0 1-15,6 1-4 16,2 3 3-16,0 1 0 15,2-4 1-15,0 1 0 16,1-2 0-16,3 0 1 16,-2 0 0-16,4 0 0 0,-1 3-1 15,0 2-2-15,-1 1 2 16,-2-3 0-16,-2 0 0 16,-5-3-1-16,-4 0 1 15,0 0 1-15,1 0-1 16,2 0 1-16,-3-3 2 15,3 0-2-15,1 1-1 16,-2 2 1-16,4-1-1 16,-1 1 0-16,1-2 0 15,2 1 0-15,2 0 1 16,3-1 0-16,0 2 2 16,1 0-2-16,0 0-1 0,-4 0 0 15,-3 3 0 1,-7 4 0-16,-1-2 0 0,-3 1-3 15,1 0 3-15,2-1-1 16,4-5 1-16,2 2 0 16,4 0 1-16,1-2-1 15,-1 0 0-15,1 0 0 16,-2 0 2-16,-1 0-4 16,0 0 4-16,1 0-2 15,1 0 0-15,-4 0 0 16,0-4 0-16,1-1 1 15,-2 1 1-15,2-2 9 16,-1 1 1-16,4 2 7 0,2 0-14 16,2 1-4-1,-2 2-1-15,1 0 1 0,-4 0-1 16,-3 0 0 0,-1 0 0-16,-5 0 1 0,-3 0-1 15,0-2 2-15,-2 0-2 16,-1 0 1-16,3-1-1 15,3 3 1-15,-7-2-1 16,10 1 0-16,-1 1 1 16,1-2-2-16,-2 1 2 15,3-2 3-15,-4-1-2 16,-1 3 7-16,0-2-4 0,1 1-3 16,6 0-2-1,4 1 1-15,6 0-1 0,5-2 2 16,-4 0-1-16,-2 1-1 15,-9-5 0-15,-7 4 1 16,-6-3 0-16,-3 2 0 16,-3 0 3-16,2 1-3 15,1 1 0-15,3 0 0 16,-1-1-1-16,0 1 0 16,-3-1 1-16,-2 3-1 15,-5 0 2-15,-3-2 1 16,-3 2 2-16,-1-3 3 15,-1 3-2-15,-1-2 5 16,0 1 5-16,4-1-13 16,4 0-1-16,-1 0-1 0,0 2-1 15,-2 0 1-15,3 0-1 16,-4-3 0-16,2 2 0 16,-2-3 2-16,1 1-1 15,-5-2 6-15,0 4 5 16,-3-2 16-16,-3 3-3 15,1 0-10-15,-1 0-5 16,0 0-1-16,0 0-2 16,0 0-3-16,0 0-3 15,0 0-1-15,0 0-5 16,0 0 1-16,0 0-3 16,2 0-1-16,1 0 1 15,1 0 7-15,-1 0 0 0,-2 0 1 16,-1 0-1-16,0 0 1 15,0 0-1-15,0 0-2 16,0 0-14-16,0 0-31 16,0 0 24-16,0 9 14 15,0-1 4-15,0 2 0 16,0 2 0-16,0 0 1 16,0 0 4-16,0 6-2 15,0-1 1-15,-6 1-1 16,-2 2 0-16,-3-1 2 15,1 1 0-15,-5 0-1 16,1-2 1-16,-3-1 0 0,-1-2-1 16,1-3 1-16,2-2 2 15,-1-2-1-15,4 0 5 16,-1 0-6-16,3-2 1 16,1 0-1-16,0 4 0 15,4-6 0-15,0 1 0 16,1 0 0-16,2-4 0 15,2 0 0-15,0-1 1 16,0 0 1-16,0 0 0 16,0 0-1-16,0 0 0 15,0 0 1-15,0 0-2 16,-1 0 2-16,1 0-2 0,0 0 0 16,0 0 1-1,0 0 3-15,0 0 1 0,0 0-1 16,0 0 1-16,0 0 0 15,0 0-5-15,0 0-2 16,0 0-22-16,0 2-35 16,0-1-163-16,4-1 23 15</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3-30T04:31:59.615"/>
    </inkml:context>
    <inkml:brush xml:id="br0">
      <inkml:brushProperty name="width" value="0.05292" units="cm"/>
      <inkml:brushProperty name="height" value="0.05292" units="cm"/>
      <inkml:brushProperty name="color" value="#FF0000"/>
    </inkml:brush>
  </inkml:definitions>
  <inkml:trace contextRef="#ctx0" brushRef="#br0">11114 7786 117 0,'0'0'62'16,"0"0"19"-16,0 0-8 15,0 0-3-15,0 0-8 16,0 0-7-16,0 0-3 15,0 0-8-15,6-48 7 16,-6 42-8-16,0 1-4 0,0 0-4 16,0 4-18-16,0 0-5 15,0 1-6-15,0-2 2 16,0 2 0-16,0 0 2 16,0 0 0-16,0 0-3 15,0 0-1-15,0 0 3 16,1 0-3-16,-1 0 4 15,0-5 3-15,2-1-7 16,-1-1-3-16,1 2-3 16,-1-1 1-16,2 0 1 15,1 0 0-15,-3 0 0 16,1 0-2-16,-1 3 0 16,-1 2 2-16,0 1-2 15,0 0-2-15,0 0-2 16,0 0-1-16,2 0-5 0,2 0-10 15,-1 4 8-15,3 5 10 16,0 3 2-16,-1 1-4 16,2-1 3-16,-2-1 0 15,0-1 0-15,0-2 1 16,1-3 0-16,-2-1 0 16,1-4 0-16,2 0 0 15,3 0 0-15,7-5 2 16,5-11 2-16,5-2-3 15,-2-2 1-15,1 1 0 0,-3 2-1 16,-1 3-1 0,0-1 0-16,-1 3 1 0,-5 1-1 15,0-1 0-15,0 1-1 16,0 4 1-16,-2-2 0 16,2 2-1-16,-4 1-2 15,1 1-8-15,0 0-22 16,1 5-77-16,-4 0-88 15,-5-4-190-15</inkml:trace>
  <inkml:trace contextRef="#ctx0" brushRef="#br0" timeOffset="175.86">11644 7497 395 0,'0'0'235'0,"0"0"-126"16,0 0-26-16,0 0-50 16,0 0-33-16,0 0-92 15,2-14-206-15,-2 32 167 16</inkml:trace>
  <inkml:trace contextRef="#ctx0" brushRef="#br0" timeOffset="3777.06">8633 8848 119 0,'0'0'0'0,"0"0"-49"15,0 0 13-15,0 0 25 16,0 0 11-16,0 0-1 15,1 0-1-15,3 0 2 16,-2 0 0-16,-1 0 0 16,1 0 0-16</inkml:trace>
  <inkml:trace contextRef="#ctx0" brushRef="#br0" timeOffset="17917.04">8395 9155 180 0,'0'0'113'15,"0"0"-24"-15,0 0-16 16,0 0-15-16,0 0 1 16,0 0-10-16,0 0-17 15,14-61-13-15,-14 59-3 16,0 2-4-16,0 0-5 15,0 0-7-15,0 0-3 16,0 0-2-16,0 0-8 16,0 4-11-16,0 10 22 15,0 4 2-15,0 1 0 16,0-1 4-16,0-1-4 16,0 0 0-16,0-1 0 15,0-3 0-15,0-1 0 0,8-8 0 16,4-4-2-16,14 0 2 15,12-17 5-15,18-20 7 16,8-9-9-16,1-2-1 16,-2 1-1-16,-6 10 4 15,-7 9-1-15,-8 8-3 16,-10 3 0-16,-10 6 7 16,-11 5 18-16,-6 3 19 15,-5 3-7-15,0 0-11 16,0 0-22-16,0 0-5 15,0 0-7-15,0 0-12 16,-12 9-51-16,-6 5 6 0,-4 5-47 16,1-7-69-16,9-3-198 15</inkml:trace>
  <inkml:trace contextRef="#ctx0" brushRef="#br0" timeOffset="18078.93">8899 9012 480 0,'0'0'79'0,"0"0"4"16,0 0-83-16,0 0-110 16,0 0-26-16,0 0 60 15</inkml:trace>
  <inkml:trace contextRef="#ctx0" brushRef="#br0" timeOffset="37780">8250 11998 111 0,'0'0'78'0,"0"0"22"16,0 0-32-16,0 0-28 15,0 0-7-15,0 0 7 16,0 0-4-16,0 0 4 16,10-48-5-16,-10 42-2 0,0 4-4 15,0-1-7-15,0 3-8 16,0-2-7-16,0 2-6 16,0 0 1-16,0 0 1 15,0 0-3-15,0 0 0 16,0 0 2-16,0 0 4 15,0 0 9-15,0 0 0 16,0 0 0-16,0 0-15 16,2 0-12-16,1 3 5 15,5 9 5-15,-1 3 0 0,-1 2 1 16,1 0-2 0,-1-1 1-16,0-4 2 0,1-2-1 15,3-5 1-15,1-5 0 16,12 0 2-16,8-9 12 15,14-16 7-15,10-6-15 16,5-6-1-16,-3 0-1 16,-7 4-2-16,-8 1 2 15,-9 6-1-15,-3 9 1 16,-14 5 0-16,-6 5 0 16,-5 6 5-16,-5-1 7 15,0 2-12-15,0 0-4 16,0 0-3-16,0 0 3 15,0 0-4-15,0 0-12 16,-6 13-45-16,-9 6 14 0,1-1-66 16,3-9-78-1</inkml:trace>
  <inkml:trace contextRef="#ctx0" brushRef="#br0" timeOffset="37960.73">8721 11846 513 0,'0'0'57'0,"0"0"67"16,0 0-74-16,0 0-50 0,0 0-108 16,0 0-76-1,-3 7 9-15</inkml:trace>
  <inkml:trace contextRef="#ctx0" brushRef="#br0" timeOffset="54234.86">10147 12458 184 0,'0'0'85'0,"0"0"-26"16,0 0-8-16,0 0-17 15,0 0 1-15,0 0-8 0,0 0 17 16,-1-37-15-16,-2 32 36 16,-1 1-11-16,4 1-13 15,0 2-1-15,0-1-30 16,-2 2 4-16,2 0-1 15,0 0-5-15,0 0-3 16,0 0-5-16,0 0-2 16,0 0-9-16,0 0 1 15,0 8 4-15,0 8 6 16,0 4 0-16,0 2 0 0,0 0 0 16,0-7 0-1,0-6-1-15,2-6 0 0,15-3 1 16,12-5 4-16,10-17 12 15,8-8-9-15,0-3 0 16,-4 4 8-16,-4 2-5 16,-8 3 2-16,-1 3-4 15,-8 3-2-15,-5 3 1 16,-7 6 8-16,-6 3-1 16,-2 3-9-16,-1 2-5 15,-1 1-12-15,0 0-65 16,0 5-203-16,0 3 56 15</inkml:trace>
  <inkml:trace contextRef="#ctx0" brushRef="#br0" timeOffset="54395.53">10497 12346 636 0,'0'0'52'15,"0"0"-52"-15,0 0-146 16,0 0 39-16,0 0-93 16</inkml:trace>
  <inkml:trace contextRef="#ctx0" brushRef="#br0" timeOffset="56538.87">10467 13084 106 0,'0'0'36'0,"0"0"7"16,0 0-6-16,0 0-22 16,0 0 2-16,0 0 49 15,0 0-16-15,-2-58 7 0,1 46 9 16,-2 1-6-16,3 3 10 16,0-1-20-16,0 3-13 15,0 4-15-15,0-1-14 16,0 0-4-16,0 2-1 15,0-1 6-15,0 1 2 16,0 1 9-16,0 0-2 16,0 0-11-16,0 0-7 15,0 0-7-15,0 0-9 16,0 10 11-16,0 5 4 0,0 1-1 16,3 4 0-1,-2-6 2-15,2 1-2 0,2-1 0 16,0-8-2-16,0 0-2 15,6-6 3-15,6 0 3 16,9 0 10-16,8-19 2 16,7-7-3-16,7-6-1 15,-4-2 7-15,-2 2-4 16,-2 2-2-16,-7 5-6 16,-2 5-2-16,-6 6-1 15,-7 6-3-15,-1 1-8 16,-7 4-13-16,-4 2 0 15,-2-2-9-15,-1 3 0 16,2 0-15-16,0 0-34 16,4 0-11-16,2 0-46 0,-3-6-162 15</inkml:trace>
  <inkml:trace contextRef="#ctx0" brushRef="#br0" timeOffset="56727.46">11017 12813 496 0,'0'0'65'0,"0"0"37"15,0 0-32-15,0 0-16 16,0 0-17-16,0 0-37 16,0 0-28-16,0 12-224 0,-7 1 115 15,-7-4-261-15</inkml:trace>
  <inkml:trace contextRef="#ctx0" brushRef="#br0" timeOffset="59108.4">11578 13833 112 0,'0'0'83'16,"0"0"-72"-16,0 0-10 16,0 0 35-16,0 0 36 0,0 0 16 15,12-33-36 1,-12 26 11-16,1-1-4 0,-1 2 8 16,2-4-18-16,-2 3-11 15,0 4-6-15,0-1-4 16,0 3-7-16,0 1-9 15,0 0-12-15,0 0-3 16,0 7-8-16,0 12 3 16,0 6 7-16,0 4 1 15,0 0 0-15,0-6 0 16,6-3 1-16,-2-9 0 16,5-3 0-16,3-7-1 15,14-1 2-15,15-17 17 16,16-17-1-16,12-9-15 0,1-1-1 15,-3 3 2-15,-14 4-3 16,-9 7 0-16,-13 9 0 16,-10 5 0-16,-12 10-1 15,-6 3 3-15,-3 2-3 16,0-1 0-16,0 2-19 16,-4 3-28-16,-16 22-35 15,-13 12 22-15,-8 0-92 16,0-5-180-16</inkml:trace>
  <inkml:trace contextRef="#ctx0" brushRef="#br0" timeOffset="59268.54">12058 13761 630 0,'0'0'74'0,"0"0"-14"16,0 0-60-16,0 0 0 15,0 0-71-15,0 0-110 16,0 15 115-16,-5 5-85 16</inkml:trace>
  <inkml:trace contextRef="#ctx0" brushRef="#br0" timeOffset="61372.74">9714 14320 184 0,'0'0'128'0,"0"0"-8"0,0 0-38 16,0 0-2-16,0 0-7 16,0 0-25-16,10-74-15 15,-10 69 7-15,1 2-11 16,-1 0-16-16,0 3 2 15,0 0-12-15,0 0-3 16,2 0-10-16,-1 6-6 16,2 11 12-16,0 2-1 15,-3 4 1-15,0-1 4 16,2 1 0-16,0-4 1 16,2-6 0-16,6-2-1 0,1-6 1 15,5-4-1-15,14-1 1 16,16-14 8-16,12-19-1 15,10-7-3-15,-3-4-2 16,-5 3-3-16,-11 6 2 16,-14 8 1-16,-10 7-1 15,-10 7 1-15,-8 8 0 16,-6 3-1-16,-1 2-4 16,0 0-1-16,0 0-14 15,0 2-56-15,-11 18-72 16,-12 6 118-16,-8 1-130 15,4-8-272-15</inkml:trace>
  <inkml:trace contextRef="#ctx0" brushRef="#br0" timeOffset="61535.41">10212 14249 638 0,'0'0'87'0,"0"0"-17"15,0 0-55-15,0 0-15 16,0 0-96-16,0 0-94 16,0 30 138-16,0-18-194 15</inkml:trace>
  <inkml:trace contextRef="#ctx0" brushRef="#br0" timeOffset="69336.61">10542 14770 136 0,'0'0'76'0,"0"0"-55"15,0 0 0-15,0 0-1 16,0 0-2-16,0 0-2 15,0 0 14-15,0 0-15 16,0-13 4-16,0 13-10 16,0 0-7-16,0-3 0 15,0 3 0-15,0 0-2 16,0 0 8-16,0 0 10 16,0-3 23-16,0 2 0 15,0 0-4-15,0-1 10 16,0-1-16-16,0 2-3 15,0-1-9-15,0 1-9 16,0 0-2-16,0-1 2 0,0 2-5 16,0 0 2-16,0 0-3 15,0 0-4-15,2 0-1 16,0 0 0-16,2 0 1 16,-1 0-5-16,0 0 5 15,0 0 0-15,2 2 0 16,2 0-2-16,-1 4 0 15,-1-2 1-15,1 2-1 16,0-2-7-16,1 1 3 16,0-3 6-16,2 0-2 15,2-2 2-15,-1 0 0 16,2 0 3-16,6-4-3 0,6-5 4 16,4-5-4-16,3-2 1 15,5 0-1-15,-1 0 1 16,-2 0 0-16,-5 2 0 15,-6 3 6-15,-7 2 14 16,-5 4-8-16,-2 2 1 16,-5 2-6-16,-2-1-2 15,0 2-4-15,-1 0-2 16,0 0-18-16,0 0-49 16,0 0-52-16,0 6 44 15,-4-1-132-15</inkml:trace>
  <inkml:trace contextRef="#ctx0" brushRef="#br0" timeOffset="69503.71">10898 14688 448 0,'0'0'119'0,"0"0"6"16,0 0-53-16,0 0-19 15,0 0-8-15,0 0-25 16,0 0-20-16,4 7-60 15,-4 10-175-15,0 0 64 16</inkml:trace>
  <inkml:trace contextRef="#ctx0" brushRef="#br0" timeOffset="72142.43">9253 15620 3 0,'0'0'95'16,"0"0"-49"-16,0 0 4 0,0 0 3 15,0 0-23-15,0 0 13 16,0 5-18-16,1-4-2 15,8 1 7-15,1-2 9 16,3 0-4-16,7 0-11 16,1 0-15-16,6 1-2 15,6 2-3-15,10 2-2 16,11 1-1-16,8 1-1 16,12 2-1-16,8-2 1 15,4 0-2-15,0-1 0 16,0-4 2-16,4 0-9 15,3-1-13-15,1-1-13 16,-8 0-18-16,-8 0 13 0,-11 0-9 16,-12 0 49-16,-14 0 1 15,-11-4 31-15,-14 2 13 16,-9-2-5-16,-4 3-4 16,-2-1-27-16,-1 1-8 15,0 0-2-15,0 1 1 16,0 0-2-16,0 0-13 15,0 0-37-15,-5 1 11 16,-6 3-67-16,0 0-109 16</inkml:trace>
  <inkml:trace contextRef="#ctx0" brushRef="#br0" timeOffset="86934.86">10720 16061 164 0,'0'0'39'16,"0"0"-28"-16,0 0-8 16,0 0-3-16,0 0-1 15,0 0-12-15,0 0-45 16,-4-2-39-16</inkml:trace>
  <inkml:trace contextRef="#ctx0" brushRef="#br0" timeOffset="87517.93">10720 16061 153 0,'-12'9'154'0,"11"-9"-115"16,1 3-13-16,-2-3 2 15,2 0-12-15,0 0-11 16,0 0-5-16,-1 2 0 15,-1-1 0-15,1 2 1 16,1-1-1-16,-2-1-1 16,2 1 1-16,0-2 0 15,0 0 1-15,0 1 0 16,0 1-1-16,0 3 1 0,0 2 10 16,12 1-10-1,8 0-1-15,5-2-7 0,5 1-50 16,3-6-15-16,-1 1 5 15,0-2 38-15,2 0 29 16,-1 0 1-16,0 0 6 16,7-3 0-16,-3-4-1 15,2 4 7-15,0-2-10 16,1 3-3-16,-4-2 3 16,0 1 4-16,-8-2 5 15,-3 0 13-15,-6-2 14 16,-2 1 3-16,-3 0-13 15,-2 1-4-15,-2 1-8 16,-2 3-1-16,-3 0 4 16,-2-1 11-16,-3 2 10 0,0-1 3 15,0 1-19-15,0 0-18 16,0 0-7-16,0 0-11 16,0 0-17-16,0 0-1 15,0 0 12-15,-3 0 14 16,2 0 2-16,-1 0-5 15,2 1-32-15,0 5-52 16,0-4-22-16,0 3-174 16</inkml:trace>
  <inkml:trace contextRef="#ctx0" brushRef="#br0" timeOffset="103931.35">17951 9489 164 0,'0'0'42'0,"0"0"-9"16,0 0-2-16,0 0-9 16,0 0-3-16,0 0 16 15,0 0 3-15,0 0 12 16,-21-33-21-16,21 29 9 16,0 2-3-16,0-1-24 0,0 1 5 15,0 2 4 1,0 0 0-16,0-1 7 0,0 1-11 15,0 0-2-15,0-1-11 16,7 1-3-16,4 0-3 16,3 0 0-16,5 0 3 15,0 0 0-15,6 0-1 16,3 0 1-16,2 0 0 16,4 0-7-16,2 0 7 15,3 0-1-15,2 0 1 16,0-1 0-16,0-5 0 15,1 1 1-15,7 2-1 16,-1 1 0-16,3 1 0 16,-3 1 0-16,-5-2 0 15,-3 2 0-15,0 0 1 16,-2 0 0-16,-1 0-1 16,-1 0 0-16,1 0 2 0,0 0-2 15,-2 0 0-15,-1 0 0 16,-3 2 0-16,-1-1 3 15,-2 1-6-15,-4-2 3 16,0 3 0-16,-3-1 0 16,0 1 2-16,0-1-2 15,-3 0 0-15,3 0 1 16,-1 0-1-16,0 1 0 16,2 0 0-16,0 0 0 15,0 1-1-15,1 0-3 0,3-1 4 16,-4 0 0-1,3-1 2-15,-2-2 0 0,1 0-1 16,0 0-2-16,-1 3-1 16,3-3 2-16,-2 3 0 15,3 1 0-15,-2-1 0 16,2 1-2-16,-1-1 2 16,1-3 0-16,2 0 2 15,0 0-2-15,3 0 0 16,-1 0 2-16,3 0-2 15,-1 0 1-15,2 0-2 16,-4 0 1-16,-1 0 0 16,-3 0 2-16,-6 0-2 0,-2 0 0 15,-1 0 0 1,-3 0 0-16,3 0 0 0,1 0 0 16,1 0 0-1,1 0 0-15,2 0 0 0,-6 0 0 16,3 0 2-16,-7 0-2 15,-3-3 4-15,-4 1 5 16,-6 0 11-16,0 1 10 16,0 1 8-16,0 0-5 15,0-2-20-15,0 2-1 16,0-1 1-16,0-1-9 16,0 1-3-16,0 1-1 15,0 0 0-15,0 0 0 16,0 0 0-16,0 0-5 15,0 0-10-15,0 0-18 0,-9 0-5 16,-5 9 3-16,-1 2-15 16,-2 6-17-16,-1-1-56 15,0-7-66-15</inkml:trace>
  <inkml:trace contextRef="#ctx0" brushRef="#br0" timeOffset="111509.34">16619 10195 101 0,'0'0'56'0,"0"0"-26"15,0 0-25-15,0 0-3 16,0 0 1-16,0 0 5 15,0 0 20-15,-29 0 16 16,26 0 6-16,-2-2-26 16,2-5 19-16,0 3-4 15,-3-2 1-15,0 3-13 16,3-1-9-16,-1 1-11 16,1 3-6-16,-2-1-1 15,0 1 0-15,3-1 1 0,-1 1-1 16,2-2 1-1,-2 1 2-15,1 1 8 0,0-1 3 16,1 1-4-16,-2 0-3 16,0 0-3-16,1 0-2 15,1 0-4-15,1 0 2 16,0 0 0-16,0 0-1 16,0 0-1-16,0 0-6 15,1 0-12-15,10 0 20 16,7 4 2-16,0-2 3 15,4 1-5-15,5-1 1 16,4 0 1-16,8-1 3 16,7-1-1-16,7 0-2 15,9 0-2-15,6 0 1 16,4 0 3-16,1 0 0 0,-3 0-3 16,1 0 4-16,-4 0 2 15,-4 0-4-15,-8 0 4 16,-8 0-3-16,-9 0 0 15,-8 0-2-15,-8 0-2 16,-6 0 5-16,-2 0 3 16,-5 0 8-16,-4-1 12 15,0 1 1-15,-3-2 2 16,0 0 16-16,-2 2-10 16,0 0-20-16,0 0-15 15,0 0-1-15,0 0-1 16,0 0 0-16,0 0 1 0,0 0 1 15,0 0-1 1,0 0-1-16,0 0 1 0,0 0 0 16,0 0 0-16,0 0-1 15,0 0-3-15,0 0 0 16,0 0-1-16,0 0-3 16,0 0 4-16,0 0-4 15,0 0-1-15,0 0-8 16,0 0-23-16,0 0-55 15,-10 14 14-15,-3 1-28 16,-2-3-132-16</inkml:trace>
  <inkml:trace contextRef="#ctx0" brushRef="#br0" timeOffset="159276.77">15778 10785 130 0,'0'0'20'0,"0"0"8"16,0 0-8-16,0 0 7 15,0 0-4-15,0 0 27 16,0 0-6-16,0 0-3 16,-1-23-9-16,1 22-11 15,0-2 11-15,0 2 1 16,0 1-8-16,0 0-6 15,0 0-11-15,0 0-5 16,-2 0 0-16,2 0-3 16,0 0-1-16,-1 0-1 15,1 0-5-15,0 0-2 0,0 0-12 16,0 0-3-16,0 0 15 16,0 0 9-16,3 0 1 15,10 3 1-15,2-2-2 16,9 0 4-16,4 1 1 15,2-2-4-15,1 3 1 16,2 1-2-16,-1 0-1 16,3 3 0-16,-2 0 1 15,-1 0-4-15,-2 0 3 16,0 0-4-16,-4-3 5 16,-1 1-1-16,-2-2 2 15,-2 2-1-15,0 0 0 16,-1-1 0-16,1-1-1 0,2 2-5 15,0 0-7-15,4-1 4 16,3-2-2-16,1 1 4 16,4-1 5-16,-2-1 2 15,0 1 0-15,-1-2 0 16,-4 1 0-16,2-1 0 16,-3 0 0-16,0 0 0 15,0 0 0-15,3 0 0 16,0 0 3-16,-2 0-3 15,-1 0 0-15,-3 0 0 16,-3 0 0-16,1 0-1 16,-4 0 2-16,0 0-1 15,-1 0 0-15,-1 0 0 0,3 0 0 16,-1 0 0-16,4 0 0 16,2 0 2-16,3 0-2 15,3 0 0-15,-1 0 0 16,0 0 0-16,-1 0 2 15,-2 0-1-15,-1 0-1 16,-1 0 5-16,1 0 2 16,-3 0 1-16,-2 0 0 15,-2 0-4-15,-3 0-1 16,3 0-3-16,-3 0 0 16,1 0 0-16,-1 0 0 15,-2 0 0-15,2 0 2 0,2 0-1 16,-1 1-1-1,2-1 1-15,0 0-1 0,0 0 2 16,0 0 0-16,-4 0 0 16,1 0-1-16,-2 0-1 15,0 0 0-15,-1 0 0 16,-3 0 0-16,0 0 1 16,-3 0 0-16,-3 0 1 15,0 0 1-15,-3 0 4 16,1 0 5-16,-1 0-7 15,0 0-5-15,0 0 3 16,0 0 13-16,0 0 19 16,0 0 14-16,0 0-7 15,0 0-3-15,0 0-10 16,0 0-13-16,0 0 6 0,0 0-1 16,0 0-6-16,0 0-6 15,0 0-9-15,0 0-5 16,0 0-27-16,0 0-25 15,0 0-21-15,0 0-49 16,-7 0-5-16,-14 0-96 16</inkml:trace>
  <inkml:trace contextRef="#ctx0" brushRef="#br0" timeOffset="160525.75">15980 10800 172 0,'0'0'26'0,"0"0"-17"15,0 0 32-15,0 0-18 16,0 0-15-16,0 0 2 15,0-12 5-15,0 9-7 16,0 0-2-16,0 0 4 16,1 0 2-16,4 1 16 15,1-3-12-15,5 0-8 0,6 3-6 16,2 0 8-16,5-2 5 16,0 0 3-16,2-1-1 15,2 4-3-15,0-2-6 16,2 0-3-16,3 0-3 15,3 1-2-15,5-1 4 16,4 1-4-16,6 2 1 16,1 0-1-16,2 0 0 15,2 0 0-15,-1 0 0 16,1 0 0-16,2 0 1 16,6 0-1-16,2 0 0 15,-1 0-1-15,-2 0 1 16,-6 0 0-16,-5 2 0 0,-6 1 0 15,0 0 1 1,-4 0-1-16,-1-3 0 0,-3 0 2 16,-1 0-2-16,-2 2 0 15,-5-2 0-15,0 1 0 16,-2-1 0-16,-1 0 0 16,1 0 1-16,-1 0-1 15,2 0 0-15,3 0 0 16,1 0 0-16,-4 0 0 15,-2 0-4-15,-3 0 4 16,-3 0-2-16,-4 0 2 16,-1 0 0-16,-6 0 1 0,-2 0 3 15,-5-1 23-15,-3-1 59 16,0 1-5-16,0-1-20 16,0 2-27-16,0 0-26 15,0-1-2-15,0 1 0 16,0-2-6-16,0-1 0 15,0 3-3-15,0 0 3 16,0 0-2-16,-3 0-7 16,-6 0-13-16,-3 5 22 15,-2 5-6-15,1 4-4 16,1 1-8-16,-4 2 7 16,1 0 3-16,-3-3 4 15,1 1-10-15,0 1-8 0,2-2-18 16,-3-3-11-16,6 0-5 15,-1-5-6-15,3-1-21 16,4-5-42-16,3 0-48 16</inkml:trace>
  <inkml:trace contextRef="#ctx0" brushRef="#br0" timeOffset="160798.47">17578 10897 107 0,'0'0'123'16,"0"0"-7"-16,0 0-2 15,0 0-39-15,0 0 0 16,0 0 4-16,-7-6 4 15,7 6-16-15,0-2-15 16,0 2-17-16,0 0-18 0,0 0-17 16,0 0-3-16,0 0-13 15,0 0-6-15,0 0-8 16,0 0 0-16,0 0 5 16,0 0 9-16,0 0 6 15,0 0 2-15,0 0 8 16,0-1-2-16,0 1 2 15,0 0-6-15,0 0-19 16,0 0-6-16,0 0-38 16,0 0-65-16,0 0-109 15,0 0 9-15,0 0 195 16</inkml:trace>
  <inkml:trace contextRef="#ctx0" brushRef="#br0" timeOffset="160876.8">17578 10897 44 0</inkml:trace>
  <inkml:trace contextRef="#ctx0" brushRef="#br0" timeOffset="161001.12">17578 10897 44 0,'-9'-25'38'0,"9"25"-38"0,0 0-8 0,0 0 8 0,0 0-2 0,0 1 2 16,0 1 1-16,0 0-1 16,0-2 1-16,0 3 1 15,0-3 2-15,0 3-2 16,0 0-2-16,0 0 0 15,0 0-8-15,-1-2-55 0</inkml:trace>
  <inkml:trace contextRef="#ctx0" brushRef="#br0" timeOffset="162658.17">13706 10779 119 0,'0'0'25'0,"0"0"-22"16,0 0 0-16,0 0 3 16,0 0 11-16,0 0 38 15,-3 0 9-15,2 0-24 16,-1 0 20-16,1 0-30 15,-1 0 11-15,2 0-11 16,-1 0-1-16,-1 0-17 16,2 0-6-16,-1 0-5 0,1 0 0 15,0 0 2-15,0 0 0 16,0 0 3-16,0 0 0 16,0 0-3-16,0 0-3 15,0 0-19-15,11 0 19 16,9 0 2-16,4 0-2 15,9 0 1-15,6 0-3 16,5 0 3-16,9 0-1 16,-1 0 0-16,2 1-5 15,1 4-11-15,0-1-1 16,-2 0-3-16,7-3-5 16,-3 1 11-16,4-2 14 15,2 0 1-15,-4 0-1 16,2 0 0-16,-1 0 2 0,-2 0-2 15,-4 0-9-15,-5 0 1 16,-9 0-1-16,-5 0 0 16,-8 0 9-16,-5 0 3 15,-6 0-2-15,-3 0-1 16,-6 1 0-16,-4 1 0 16,-1-1 0-16,-1-1 1 15,-1 0 7-15,0 0 23 16,0 0 14-16,0 0-13 15,0 0-23-15,0 0-8 16,0 0 0-16,0 0 9 16,0 0-3-16,0 0 2 0,0 0 6 15,0 0 5-15,0 0-20 16,0 0 0-16,0 0-13 16,0 0 8-16,0 0 5 15,0 0 4-15,0 0 7 16,0 0 5-16,0 0-4 15,0 0-12-15,0 2-22 16,-15-2-118-16,-12 0-130 16</inkml:trace>
  <inkml:trace contextRef="#ctx0" brushRef="#br0" timeOffset="172451.96">15639 11648 88 0,'0'0'118'0,"0"0"-92"16,0 0-3-16,0 0-5 15,0 0 7-15,0 0 10 16,0 0 4-16,-26-2 6 16,23-1-3-16,1 3-14 0,0-1-10 15,1 1-8-15,1 0-10 16,-4 0-9-16,1 0-43 16,-5 0 14-16,1 0 7 15,2 0 6-15,1 1 15 16,-2 0 6-16,5-1 4 15,-1 2 0-15,-2-2 3 16,2 0 1-16,-1 0 6 16,1 0-2-16,2 0 11 15,-1 0 19-15,1 0 15 16,0 0 2-16,-2 0-19 16,2 0 1-16,0 0-16 15,0 0-13-15,0 0-8 0,0 0 0 16,0 0-25-16,5 5-72 15,14 3 93-15,4 1 4 16,7 2-14-16,6-1-9 16,7 0-2-16,5-1 12 15,9-2 10-15,10 0 3 16,7-2 0-16,9-2 1 16,-2-1 3-16,-2-2 13 15,-7 0 9-15,-10 0 4 16,-4 0-2-16,-2 0-2 15,-7 0-23-15,-7 0 0 16,-12 2-6-16,-10 0 1 16,-10 2-2-16,-5-2-8 15,-5-2 5-15,0 0 7 0,0 0 5 16,0 0 15-16,0 0 12 16,0 0-3-16,0 0-22 15,0 0-3-15,0 0-3 16,0 0 5-16,2 0 8 15,-2 0-6-15,0 0 4 16,0 0 2-16,0 0 7 16,0 0-9-16,0 0-12 15,0 0-2-15,0 0 2 16,0 0 0-16,0 0 2 16,0 0 2-16,0 0 28 0,0 0 16 15,0 0-17 1,0 0-24-16,0 0 3 0,0 0-9 15,0 0-1-15,0 0 1 16,1 0-2-16,-1 0 1 16,0 0 0-16,0 0 0 15,0 0 0-15,0 0 0 16,0 0-1-16,6-3 0 16,-2-1 1-16,4-2-9 15,0 0 5-15,-2 1 4 16,1 1 0-16,-3-2 1 15,1 2-1-15,-1-2-1 0,1 1 1 16,-1 0 0 0,0 1-2-16,1-1-1 0,0 2-4 15,1 0-16-15,1 2-13 16,3 0 0-16,-1 1 12 16,-1-2 1-16,-3 2 17 15,-3 0 0-15,-2 0 4 16,0 0 2-16,0 0 5 15,3 0-3-15,-1 0 6 16,-2 0 2-16,0 0-8 16,0 0-2-16,1 0-20 15,2 0-21-15,-3 0-39 16,0 7-26-16,0-4 6 16,0-1-16-16,-6-2-110 15</inkml:trace>
  <inkml:trace contextRef="#ctx0" brushRef="#br0" timeOffset="173556.7">15671 11615 185 0,'0'0'97'0,"0"0"-15"15,0 0 2-15,0 0-34 16,0 0-22-16,0 0-19 16,-21-23-8-16,18 21 1 0,0 1-2 15,0-2 0 1,0 2 1-16,-4 0 0 0,5-3 0 15,1 3 6-15,-1 0 11 16,2-1-3-16,0 2-6 16,0 0-9-16,0 0-9 15,0 0-27-15,9 0 13 16,9 0 23-16,12 0 4 16,8 0 2-16,12 0-6 15,6 0 6-15,7 0-6 16,4 0 1-16,-3-1 4 15,1-3-3-15,-6 1-2 16,-4 0 2-16,-1 2-1 16,-5-1 1-16,-1 0-2 0,1 2 0 15,1 0 0-15,-1 0 0 16,-4 0-2-16,4 0 4 16,-7 0-4-16,-1 4 1 15,-5-1 0-15,-6-3 0 16,-6 0 0-16,-1 0 1 15,-3 0 0-15,-4 0 0 16,-5 0 1-16,-4 0-1 16,-7 0 0-16,2 0 0 15,-2 0-1-15,0 0 1 16,0 0 6-16,0 0 4 16,0-2 3-16,5 2 3 15,-2 0-16-15,4 0-15 0,-1 0 10 16,1 0 5-16,-2 0 0 15,-3 0 2-15,-2-1 0 16,0 1 18-16,0-2 20 16,0 0 18-16,0 0 13 15,0-2-21-15,0 1-45 16,0 0 3-16,-5 2-8 16,2 1-1-16,-3 0-6 15,-2 0-8-15,-1 0-2 16,-4 0-4-16,-1 4 10 15,-5 5 10-15,-2 3-3 16,0 5 1-16,-4 2 1 16,-1 5 2-16,0-1 1 15,0 1-1-15,1-1-4 0,7-3-6 16,0-3-4-16,6-2 12 16,4-6 1-16,-2 1-5 15,6-3-5-15,1 0-1 16,1-3-4-16,2-1 9 15,0-3 7-15,0 0 2 16,0 3 0-16,0-3-2 16,0 3-29-16,0-1-73 15,0 3 6-15,0-4-69 16,0 1 34-16</inkml:trace>
  <inkml:trace contextRef="#ctx0" brushRef="#br0" timeOffset="182090.19">16785 12112 60 0,'0'0'91'0,"0"0"-70"15,0 0 21-15,0 0-8 16,0 0 1-16,0 0 16 15,0 0 0-15,-7-11-13 16,7 11-7-16,-2-1-4 0,2 1-1 16,0-2-6-16,-1 2 0 15,1-1-7-15,0 1-11 16,-2-1 5-16,2 1-3 16,0-2 0-16,0 2 1 15,0 0-5-15,0 0 0 16,0-1-2-16,0 1-15 15,0 0-2-15,14 0 14 16,10 0 5-16,5-1 0 16,7-1 0-16,5-1-4 15,2 1-12-15,0 2 3 16,0 0 0-16,-2 0-15 16,-2 0 3-16,0 0-6 15,-1 0-9-15,-2 3-21 16,1 2 14-16,-5-2-17 0,1-2 16 15,-3 0 6-15,-2-1 20 16,-1 0 18-16,-5 0 4 16,4 0 8-16,-4 0 4 15,-1 0 9-15,-1 0-11 16,-1 0-10-16,1 0-1 16,2 0-5-16,2 0 4 15,-2 0-5-15,-1 2-12 16,2 2 1-16,-1-1 0 15,0-3 0-15,-2 2 18 16,0-2 20-16,0 0-7 16,-7 0-4-16,1 0-6 0,1 0-3 15,-3 0 0-15,2 0-12 16,2 0-5-16,0 0-12 16,-1 0-1-16</inkml:trace>
  <inkml:trace contextRef="#ctx0" brushRef="#br0" timeOffset="182571.37">18390 12082 22 0,'0'0'89'0,"0"0"42"16,0 0-21-16,0 0-54 16,0 0-29-16,0 0-13 15,10-6-14-15,-10 6-15 16,0 0-16-16,0 0 15 16,2 0 7-16,-2 0 9 15,0 0 0-15,0 0 3 16,0 0 6-16,0 0 24 15,0 0 7-15,0 0-16 16,0 0 0-16,0 0 4 0,0 0-1 16,0 0-6-16,0 0-12 15,0 0-9-15,0 0 1 16,0 0-1-16,0 0 3 16,0 0-1-16,0 0 0 15,0 0 5-15,0 0-5 16,0 0-2-16,0 0-2 15,0 0 1-15,0 0 0 16,0 0 1-16,0 0 0 16,0 0 0-16,0 0 0 15,0 0-13-15,-2 2-129 16,-6-1-11-16</inkml:trace>
  <inkml:trace contextRef="#ctx0" brushRef="#br0" timeOffset="-213524.85">13818 15816 352 0,'0'0'25'15,"0"0"-2"-15,0 0 0 16,0 0-7-16,0 0 11 16,0 0-4-16,0 0 14 15,0 0-4-15,-37-17-12 16,33 15 12-16,1 2-15 15,3 0-7-15,-2 0-5 16,2 0-4-16,0-2-1 0,0 2-1 16,0 0 0-16,0 0-1 15,-1 0 1-15,1 0 1 16,0 0 7-16,0 0 3 16,-2 0-3-16,2 0 6 15,0 0-2-15,0 0-4 16,0 0-6-16,0 0-2 15,0 0-2-15,15 0 2 16,5 4 0-16,9 1 0 16,6 1-6-16,5 0-8 0,3-2 7 15,3 1-4 1,2 0 4-16,1-2 5 0,-1 1 2 16,4 0-1-16,-1 0 1 15,0-1-1-15,9-1 1 16,9 0-1-16,11-1 2 15,11-1 2-15,10 0 3 16,-1 0-5-16,-2 2 4 16,-8 0-5-16,-8 0 1 15,-11 0 0-15,-9 0 3 16,-15 1-4-16,-10-2-2 16,-11 2 2-16,-8-1 0 15,-2-2 0-15,-5 0 0 16,0 0 2-16,-2 0-1 15,1 0 2-15,0 2-3 0,2-1 1 16,0 1-1 0,4 2 0-16,-1-1 0 0,0 0 0 15,-4-2-1-15,0 2 0 16,0-3-2-16,-1 0 3 16,7 0 0-16,-1 0 0 15,4 0 0-15,6 0 0 16,0-4-2-16,0 0 1 15,1 1 1-15,-4 0 0 16,-1 0 1-16,-1 1-1 16,-1-3 0-16,-1 4-1 15,0 0 1-15,-1-1 0 0,1 2 3 16,2-1-5-16,2 0 4 16,7-1-4-16,4 0 4 15,6-2-5-15,-2 1 4 16,2 0-1-16,-2-1 0 15,-5 1 2-15,-3-1-2 16,-4-2 3-16,-1 3 4 16,-1 0 6-16,-4 0-1 15,0 2-6-15,-1 0-2 16,1-2-1-16,-2 3-3 16,0-3 1-16,2 3-1 15,-3 0 0-15,1 0 0 16,-6 0 0-16,1 0 1 0,-3 0-1 15,-2 0 2-15,0-2 0 16,0 1 8-16,1-1 2 16,3 1-7-16,2 1-3 15,2-2-1-15,0 2 2 16,0-1-2-16,-2 1 3 16,-4 0 0-16,-3 0 1 15,-2 0-1-15,-3 0 9 16,-2 0 3-16,0 0 13 15,0 0 8-15,0 0-10 16,0 0-6-16,0 0-10 16,0 0-6-16,0 0-5 0,0 0-2 15,-3 0-8 1,-9 0-18-16,-4 0-20 0,-10 15-41 16,-2-4-60-16,-5-1-380 15</inkml:trace>
  <inkml:trace contextRef="#ctx0" brushRef="#br0" timeOffset="-208563.91">13734 15800 269 0,'0'0'99'16,"0"0"-35"-16,0 0-31 16,0 0 0-16,0 0-18 15,0 0-6-15,0 0-9 16,7-32 14-16,-7 29 13 16,0 3 3-16,0-2 9 15,0 1 4-15,0 0-36 16,0-2-2-16,0 3-5 0,0 0 0 15,0 0-1 1,-2 0-3-16,1 0-5 0,1 0-6 16,0 0-8-16,0 0 6 15,0 0 7-15,0 0-1 16,0 0 2-16,0 0-2 16,3 0 10-16,4 0 0 15,8 0 1-15,6 0 1 16,3 0-1-16,9 0 0 15,5 0 0-15,3 0-6 16,1 0 5-16,-2 0 1 16,-3 0-1-16,-3-3 1 15,-2-1 1-15,-2-1-1 16,-1 0 5-16,3-1-5 0,-2 0 6 16,4-2 0-16,0 2-2 15,2-1 0-15,0 3-4 16,-2 0 1-16,-3-1-2 15,-1 1 2-15,-2 3-1 16,-2-1 0-16,-2 1 0 16,-2 1-1-16,2 0-1 15,-2 0-4-15,-2 0 2 16,4-1-1-16,-1-1 0 16,0 1-12-16,-1-2-11 0,2 2 10 15,0-2 8 1,-3 1 3-16,-3 1-2 15,-1-1 9-15,-2 1 0 0,2 0 0 16,0 1 0 0,0-1 0-16,3 1 2 0,4-2-4 15,1 2 1-15,2 0-15 16,1 0-14-16,0 0 2 16,2 0 7-16,-2 0-15 15,2 0-6-15,0 0-5 16,1 0 20-16,-1 0 11 15,-1 0-9-15,-3 0 12 16,0 0-15-16,-4 0 10 16,2 0-16-16,-2 0-14 15,-3 0 37-15,-2 0 7 0,-3 0 4 16,4 0-6-16,2-1-4 16,3-4 10-16,5 1 1 15,5 0 5-15,1 0-4 16,-3-1-2-16,-1 2 4 15,-5 0 2-15,-2-1 9 16,1 1 17-16,-2 1 2 16,3 0-3-16,1-1-31 15,4 3-15-15,1 0-28 16,2 0-11-16</inkml:trace>
  <inkml:trace contextRef="#ctx0" brushRef="#br0" timeOffset="-208497.83">16015 15623 16 0,'0'0'18'15,"0"0"-18"-15,0 0-18 0</inkml:trace>
  <inkml:trace contextRef="#ctx0" brushRef="#br0" timeOffset="-207847.73">16824 15607 145 0,'0'0'109'0,"0"0"-12"15,0 0-33-15,0 0-13 16,0 0-32-16,0 0-16 0,-43 16 0 15,35-6-3-15,1 2-11 16,-1 1-3-16,-1 2 9 16,0-1-6-16,-1 1 11 15,-4 1 2-15,2 0-1 16,1-2-1-16,0-1-1 16,1-4-17-16,-1-1 3 15,4-2 12-15,-2 0 3 16,-1-2 5-16,0-3 4 15,0 1 15-15,0 0 1 16,4-2 14-16,0 3 15 16,0-3 15-16,0 3-47 15,-2 3-18-15,2-1 3 0,2 0 0 16,2-1-6 0,1-1-1-16,1 0 0 0,0-3 0 15,0 0-8-15,0 0-1 16,0 0-26-16,0 0-50 15,0 2 36-15,0-2 21 16,0 0-21-16,0 0-84 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3-30T04:36:11.884"/>
    </inkml:context>
    <inkml:brush xml:id="br0">
      <inkml:brushProperty name="width" value="0.05292" units="cm"/>
      <inkml:brushProperty name="height" value="0.05292" units="cm"/>
      <inkml:brushProperty name="color" value="#FF0000"/>
    </inkml:brush>
  </inkml:definitions>
  <inkml:trace contextRef="#ctx0" brushRef="#br0">4189 8953 250 0,'0'0'25'0,"0"0"28"15,0 0-38-15,0 0-12 0,0 0 13 16,0 0 30 0,0 0 8-16,0 0-13 0,13-79-2 15,-10 69-1 1,-3 3 13-16,0 2-18 0,2 1-17 15,1 4-9-15,-3 0-7 16,0 0-15-16,0 0-30 16,0 4-40-16,0 11 22 15,-8 13 63-15,-13 14 1 16,-15 19 4-16,-13 26-2 16,-16 22 37-16,-16 26-7 15,-14 17-18-15,-5 8 8 16,0 7 5-16,4 0-6 15,7-2-14-15,2 3 10 0,4 0 2 16,6-4-3-16,3-8-4 16,10-14 14-16,4-15-3 15,12-15-11-15,7-14-5 16,8-17-3-16,9-15-2 16,6-13 0-16,5-14-1 15,2-13-1-15,5-12 4 16,5-8-5-16,1-6 2 15,0 0-2-15,0-27-14 16,9-26-93-16,13-22-317 16</inkml:trace>
  <inkml:trace contextRef="#ctx0" brushRef="#br0" timeOffset="866.83">4467 8768 409 0,'0'0'79'0,"0"0"2"0,0 0-23 16,0 0-58-1,0 0-54-15,0 0 54 0,56 89 0 16,-26-16 1-16,5 22 10 16,7 28-2-16,9 17-1 15,7 17 3-15,6 10 11 16,6-3 20-16,9-1-13 16,11-7-24-16,7-5 1 15,1-11 2-15,-1-7-7 16,-7-13 2-16,-10-10-3 15,-12-6 1-15,-14-5 0 16,-16-4 0-16,-13-8 1 16,-12-9 5-16,-2-8-6 15,-2-15 2-15,-3-12-2 16,6-10 0-16,-3-11 0 16,-3-9-1-16,-2-8 0 0,-1-5 0 15,6 0 6-15,5-22 5 16,6-11-11-16,6-7-50 15,-5-7-45-15,-11-1-103 16</inkml:trace>
  <inkml:trace contextRef="#ctx0" brushRef="#br0" timeOffset="1933.23">2795 11657 14 0,'0'0'62'0,"0"0"15"15,0 0 30-15,0 0-25 16,0 0-2-16,0 0-13 15,-77-5 5-15,77 1 5 16,0 2-33-16,0-1-20 0,0 0 0 16,0 0-18-1,0-1-4-15,14 1-2 0,8 1-1 16,11-1 0-16,14-1 1 16,17 1-2-16,15-2 4 15,14 4-1-15,14-3 0 16,19-3-1-16,15-2 0 15,24-4 1-15,18-4-1 16,18-2 1-16,11-5 0 16,4-5-1-16,-10 2 0 15,-16-1 0-15,-22 6 1 16,-20 2 1-16,-31 3 1 16,-24 5 4-16,-26 3 12 15,-25 4-9-15,-14-1-5 16,-14 6-5-16,-2-3 7 0,-3 1 1 15,1 1-6 1,5 0 1-16,4 1-2 0,2 0-1 16,3 0 0-16,-3 0-1 15,-4 0-1-15,-6 0 2 16,-6 1 2-16,-4 0-2 16,-1-1 19-16,0 0 37 15,0 0-12-15,-3 0-30 16,0 0-12-16,0 0-2 15,3 0 0-15,0 0-2 16,0 0-11-16,0 0 1 16,0 0 6-16,0 0 5 15,0 0-1-15,0 0-11 16,-5 3-46-16,-9 13-73 16,-7 2 8-16,-7-1-110 0</inkml:trace>
  <inkml:trace contextRef="#ctx0" brushRef="#br0" timeOffset="3447.3">2045 9922 396 0,'0'0'171'0,"0"0"-34"15,0 0-38-15,-17-75-63 16,9 69-7-16,-7 3-8 16,-3 3-21-16,-7 0 2 15,-5 13-4-15,-4 14-3 16,2 7 5-16,2 10-1 15,11 6 0-15,13 4 1 16,6 1-1-16,16-4-2 16,23-5-6-16,13-14-15 15,11-13-7-15,12-19-8 0,2-2 3 16,-2-24 28 0,-12-8 8-16,-13-1 2 0,-21 1 5 15,-14 8 29-15,-15 1 34 16,0 6 2-16,-17 7-55 15,-8 5-15-15,-2 4-4 16,3 3-3-16,4 0 2 16,9 17-2-16,6 5-5 15,5 6-5-15,0 2 0 16,8-2 7-16,5-8 6 16,-4-7-10-16,-3-9-3 15,1-4 15-15,-1-1 0 16,3-21 10-16,-1-10-5 15,-1-6-5-15,-7 0 2 0,0 4-2 16,-10 8 0-16,-7 5-1 16,1 8-1-16,4 4 2 15,7 5 0-15,5 0 0 16,2-3-4-16,24-4-13 16,14-7 10-16,9-8 5 15,5-3 4-15,-2-5 5 16,-6 2-5-16,-10 3 10 15,-12 4-2-15,-5 7 17 16,-11 3-23-16,-4 9 4 16,-4 3 0-16,0 3 5 15,0 0-13-15,0 0-1 0,0 7-8 16,-4 17-10 0,-8 15 17-16,-1 12 2 0,8 7-1 15,0 3-1-15,5-5-3 16,0-11 5-16,0-11 0 15,0-13-1-15,0-9 1 16,0-4 2-16,0-5-2 16,0-3 4-16,0 0 5 15,0 0 3-15,-15 0-5 16,-15-8-7-16,-8-4-55 16,1-8 4-16,7-1 29 15,13-1 22-15,14-1 16 16,3 2-3-16,17-3-13 15,16-3-3-15,20-2-22 16,8-4 24-16,2-1 1 0,-2-1 3 16,-9 0-2-16,-11 2 4 15,-11 0 7-15,-9 4 15 16,-8 2-8-16,-9 3 5 16,-4 5-1-16,0 3 11 15,-3 5-32-15,-7 5 13 16,-1 5-15-16,1 1-4 15,1 17-2-15,-2 23-4 16,1 19 9-16,3 11 0 16,5 5 1-16,2 0 0 0,2-9 0 15,11-8-2-15,5-12 1 16,-4-12-8-16,-1-11-29 16,-3-13-25-16,2-10-128 15,0-31-90-15</inkml:trace>
  <inkml:trace contextRef="#ctx0" brushRef="#br0" timeOffset="3619.96">2779 9724 677 0,'0'0'0'0,"0"0"-5"16,97-12 3-16,-33 2 2 0,14-2 0 15,10-2-32-15,9-6-79 16,-2-7-263-16</inkml:trace>
  <inkml:trace contextRef="#ctx0" brushRef="#br0" timeOffset="4288.55">3000 12037 499 0,'0'0'16'0,"0"0"-12"16,0 0-4-16,0 0 30 15,116 0 45-15,-47-11-13 16,9-1-2-16,8-2-29 15,-1 0-13-15,-3 3-15 16,-5 0-3-16,-11 3-1 16,-12 2-36-16,-23 6-53 15,-20 0-41-15,-11 0-142 16,-36 6 26-16</inkml:trace>
  <inkml:trace contextRef="#ctx0" brushRef="#br0" timeOffset="4445.31">3449 12042 243 0,'0'0'134'0,"0"0"-63"15,0 0-17-15,-27 106-10 0,28-64-17 16,20 3 0-16,6 0-3 16,3 0-7-16,0-4-10 15,-2-5-7-15,2-5-2 16,-5-6-85-16,-2-8-89 16,-5-12-166-16</inkml:trace>
  <inkml:trace contextRef="#ctx0" brushRef="#br0" timeOffset="4612.51">3698 12451 166 0,'0'0'515'0,"0"0"-515"15,0 0-9-15,0 0 9 0,27 78 2 16,-11-54 2-16,2-3-1 16,1-4 0-16,1-7 5 15,-5-7-1-15,1-3-7 16,-1-11-6-16,4-22-14 15,1-12-111-15,-1-8-100 16</inkml:trace>
  <inkml:trace contextRef="#ctx0" brushRef="#br0" timeOffset="4729.65">3918 12310 220 0,'0'0'150'0,"0"0"-52"16,0 0-37-16,0 0-61 16,0 0-26-16,0 0 18 15,-14 16 7-15,28 9 1 16,-1 0-26-16,-4-4-53 0,1-12-265 15</inkml:trace>
  <inkml:trace contextRef="#ctx0" brushRef="#br0" timeOffset="4897.44">3838 11925 917 0,'0'0'23'0,"0"0"-23"16,0 0-21-16,0 0-16 16,102 80-32-16,-74-29-98 15,-10-2-85-15</inkml:trace>
  <inkml:trace contextRef="#ctx0" brushRef="#br0" timeOffset="5362.48">4108 12401 853 0,'0'0'0'16,"0"0"-8"-16,0 0 8 15,0 0 1-15,0 0-1 16,99 40 0-16,-80-37 0 16,-8-3-7-16,2 0 3 15,-4-3 2-15,-3-12-1 0,-4-5-23 16,-2-3-28-1,0 1 20-15,0 5 8 0,0 8 23 16,0 7 3-16,0 2 0 16,0 6-66-16,0 13 58 15,7 3 8-15,3-1 2 16,5-1-2-16,7-3 1 16,2-7 0-16,-2-3 5 15,-2-7 1-15,-2 0-2 16,-8-11 2-16,1-11-7 15,-1-5-3-15,2-2-6 16,-3 0 6-16,-2 8 3 16,-4 7 14-16,-2 8 19 15,-1 3 48-15,4 3-60 0,2 0-21 16,5 7-16-16,5 10 14 16,2 3 2-16,9 1 3 15,4 1-3-15,6 0-1 16,0-2-28-16,-5-4-106 15,-7-11-186-15</inkml:trace>
  <inkml:trace contextRef="#ctx0" brushRef="#br0" timeOffset="5694.66">4851 12369 353 0,'0'0'74'0,"0"0"52"0,0 0-29 16,52-78-6-16,-41 51-52 15,-1 0 0-15,-7 0-19 16,-3 4-14-16,0 1-6 16,-12 7 2-16,-6 5-2 15,-4 8 0-15,-2 2-4 16,0 8-2-16,3 17 6 15,4 10-1-15,10 10-1 16,7 4 2-16,0 1-1 16,14-5-1-16,17-9-2 15,14-9-2-15,13-13 4 16,18-14-1-16,14 0-16 16,4-29-123-16,1-19-439 0</inkml:trace>
  <inkml:trace contextRef="#ctx0" brushRef="#br0" timeOffset="7012.59">5628 9498 370 0,'0'0'209'16,"0"0"-102"-16,-2-95-36 15,-14 70-31-15,-5 3-23 16,-16 5-17-16,-6 5-2 16,-8 11-4-16,-4 1 4 15,3 10-1-15,7 15 2 16,14 8 1-16,11 12-12 15,13 8 11-15,7 9-8 16,2 6 2-16,26-3-2 16,5-7 3-16,6-9 3 15,-4-8 2-15,-8-8-2 0,-11-8 3 16,-11-4 0-16,-5-3-9 16,-8-2 1-16,-17-2 7 15,-5-3 1-15,-1-3 0 16,3-8-9-16,14 0-2 15,11-11 6-15,3-15-5 16,34-13-90-16,18-11 86 16,14-1 14-16,9-1 12 15,1 7-7-15,-5 6 10 16,-14 11 14-16,-17 12-5 16,-14 10 12-16,-14 6-23 15,-5 0-13-15,-4 1-8 0,-3 14 0 16,0 2 5-16,0 0 3 15,0 2 0-15,0-7 4 16,-2-4-2-16,1-4 2 16,1-4-2-16,0 0 1 15,0 0 4-15,0 0 32 16,0-9 62-16,-5-8-58 16,-3-3-43-16,-4 1 5 15,-2 5 1-15,1 6 0 16,-2 8-6-16,3 0-2 15,-3 10-3-15,0 13-9 16,6 7-4-16,9 4-5 0,0 5 2 16,15-3-13-1,18-4-7-15,10-6-45 16,9-16-2-16,9-10 21 0,-1-5-18 16,1-22 14-16,-14-6-35 15,-17-3 36-15,-8 6 70 16,-19 6 159-16,-3 2 36 15,-11 5-55-15,-14 6-66 16,-2 3-20-16,2 8-44 16,3 0-10-16,7 9-4 15,7 16-9-15,5 6-2 16,3 6 4-16,3 3 2 16,12-1 4-16,7-10 5 15,2-2 0-15,-3-12-9 16,1-10 9-16,-2-5 9 0,-4 0 5 15,-1-19 6 1,0-11-20-16,-3-8-40 0,-9-4-76 16,-3-2-99-16</inkml:trace>
  <inkml:trace contextRef="#ctx0" brushRef="#br0" timeOffset="7559.67">6107 9593 73 0,'0'0'316'0,"0"0"-265"15,0 0-35-15,0 0 11 16,0 0-8-16,0 0-8 15,104-32-6-15,-80 32 6 16,3 7-1-16,-5 1 18 16,2 4-7-16,2 5-5 0,-3 9 0 15,1 8 0 1,-4 11-6-16,-4 7 10 0,2 10-9 16,-5 11-11-16,-4 10 3 15,-1 4 6-15,-2 5-2 16,-1-5-2-16,2-14 2 15,-3-20-3-15,1-22 3 16,-4-20-1-16,1-11 5 16,-2-11 137-16,0-28-41 15,0-23-107-15,0-18-23 16,0-10 1-16,-2 1-21 16,-10-3 18-16,0 0-15 15,0 7 37-15,6 12 1 16,6 15-17-16,0 19-17 15,3 13 21-15,15 13 2 0,0 9 8 16,8 4 5-16,2 12-5 16,2 16 3-16,1 8 0 15,-1 6 2-15,-5-3 5 16,-7-5 1-16,-5-9-4 16,-8-8 2-16,-5-5-4 15,0-5 0-15,-11 1 0 16,-28-1 32-16,-11 0-6 15,-13-3-9-15,-8-4-12 16,11 0 0-16,12 0-1 16,17-4-2-16,18-1 1 15,13 5-3-15,3 0-63 0,34 0-120 16,15 0 54-16,11 0-180 16</inkml:trace>
  <inkml:trace contextRef="#ctx0" brushRef="#br0" timeOffset="7892.58">6875 9767 767 0,'0'0'27'0,"0"0"6"16,0 0-23-16,0 0-8 15,0 0-2-15,0 0 1 16,89-68 2-16,-73 54 13 0,-6-3 14 15,-6 0 5 1,-4-2-13-16,0 1-17 0,-4-3-5 16,-17 6 0-16,-1 2-3 15,-4 9 2-15,-1 4-6 16,-4 6-12-16,-2 17-16 16,2 9 6-16,9 7 18 15,7 6 5-15,12-1-1 16,3 2-5-16,10-7-1 15,20-10-15-15,15-8 12 16,10-13 15-16,13-7-1 16,10-1-78-16,-5-28-259 0</inkml:trace>
  <inkml:trace contextRef="#ctx0" brushRef="#br0" timeOffset="8054.05">7108 9791 330 0,'0'0'64'15,"0"0"-63"-15,0 0-1 16,0 0 0-16,0 0-43 16,55 73-210-16</inkml:trace>
  <inkml:trace contextRef="#ctx0" brushRef="#br0" timeOffset="9507.44">3778 12574 261 0,'0'0'82'16,"0"0"27"-16,0 0-15 15,0 0-11-15,0 0-8 16,0 0-8-16,2-3-44 16,3-6-15-16,6-6 0 15,1-3 3-15,0-2 4 16,0-4-3-16,-3 1-1 16,-1 2-6-16,-4 1 3 15,-2 1-6-15,2 2-2 16,-4 0 0-16,0 2 0 0,0 1 0 15,0 4 0-15,0 1 0 16,0 2 0-16,0 4-1 16,0 3 1-16,0 0 0 15,0 0 0-15,0 0-4 16,0 0 1-16,0 0 3 16,0 0-2-16,0 0 1 15,0 0 0-15,0 3-4 16,1 6 4-16,11 4 1 15,1-1-1-15,4 5 0 16,-4-1 1-16,1 5 0 16,-3-1-1-16,-3 0-1 0,-5-3 2 15,2 0 1 1,-2-3-1-16,1-2 0 0,1-1 0 16,4-2 0-16,3 0-1 15,3-2-5-15,6-2-5 16,2-2-18-16,4-3-34 15,-2 0-16-15,-2 0-45 16,-7-8-71-16</inkml:trace>
  <inkml:trace contextRef="#ctx0" brushRef="#br0" timeOffset="11572.47">3447 12138 147 0,'0'0'76'16,"0"0"-33"-16,0 0-4 15,0 0-19-15,0 0 11 0,0 0-21 16,-13-16 1-1,13 14 0-15,0-3-10 0,0 2 2 16,0-2 31-16,4 2 0 16,-4 0 11-16,0 2 16 15,0 1 7-15,0-3-27 16,0 0-2-16,0 1-12 16,0-3-15-16,0 1 10 15,0 1-8-15,0-1 9 16,0 1 9-16,0-2-14 15,0 3-7-15,0-2 6 16,0 1-8-16,0 0-2 16,0 2 0-16,-1 0-2 15,1 1-1-15,0 0-4 0,0 0-3 16,0 0-3-16,0 0-16 16,0 14-13-16,0 8 33 15,1 8 1-15,7 10 0 16,-2 7-1-16,-2 12-2 15,-2 10 2-15,-2 2 0 16,0 3 0-16,0-4 2 16,0-7 2-16,0-8-2 15,0-16 1-15,0-11 0 16,0-8-1-16,0-3 0 16,0-6 0-16,3-4 0 15,0-1 2-15,-3-3-2 16,0-2 1-16,0-1-1 0,0 0 4 15,0 0-1 1,0 0 5-16,0 0 13 0,0 0 1 16,0 0-5-16,0 0-6 15,0 0-5-15,0 0-6 16,0 0-1-16,0 0-22 16,0 0-29-16,-3-4-95 15,-11-5-438-15</inkml:trace>
  <inkml:trace contextRef="#ctx0" brushRef="#br0" timeOffset="11726.73">3531 12833 732 0,'0'0'68'0,"0"0"-20"16,0 0-48-16,0 0-137 15,0 0-419-15</inkml:trace>
  <inkml:trace contextRef="#ctx0" brushRef="#br0" timeOffset="147655.86">12911 6759 435 0,'0'0'47'0,"0"0"-23"16,0 0-22 0,0 0-2-16,0 0 26 0,0 0 22 15,0 0 0-15,0 0-4 16,0 0 5-16,0 0 7 16,0 0-13-16,0 0-6 15,0 0-6-15,0 0 0 16,0 0-11-16,0 0-14 15,0 0-5-15,0 0-1 16,0 0-1-16,0 0-9 16,0 0-22-16,0 0-37 15,3 0-131-15,6 0-122 16</inkml:trace>
  <inkml:trace contextRef="#ctx0" brushRef="#br0" timeOffset="148446.72">15978 6800 593 0,'0'0'119'16,"0"0"-63"-16,0 0-52 16,0 0 0-16,0 0-4 15,0 0 9-15,0-7 2 16,0 7 6-16,0 0-1 15,0 0 1-15,0 0-1 16,0 0-6-16,0 0-5 16,0 0-1-16,0 0-4 15,0 0-1-15,0 0 1 16,0 0-8-16,0 0-35 16,0 0-86-16,3 9-31 0,8-4-14 15</inkml:trace>
  <inkml:trace contextRef="#ctx0" brushRef="#br0" timeOffset="149546.53">19385 7099 337 0,'0'0'97'0,"0"0"-26"16,0 0 17-16,0 0-1 16,0 0-31-16,0 0-28 15,0 5-9-15,0-3-1 16,0-2 2-16,0 0 1 15,0 0-2-15,0 0-5 16,0 0 1-16,0 0-9 0,0 0-6 16,0 0 0-16,0 0 1 15,0 0-2-15,0 0 1 16,0 0 0-16,-2 0 0 16,2 0 0-16,0 0 1 15,0 0-1-15,0 0 2 16,0 0-1-16,0 0-1 15,0 0 0-15,0 0 0 16,0 0 0-16,0 0 0 16,0 0-3-16,0 0-11 15,0 4-36-15,-4 6-113 16,-5-3-61-16,0-5-43 16</inkml:trace>
  <inkml:trace contextRef="#ctx0" brushRef="#br0" timeOffset="150342.37">13125 6687 263 0,'0'0'70'0,"0"0"14"16,0 0-26-16,0 0-20 15,0 0 5-15,0 0-26 0,0-3-17 16,0 3-3 0,-3 0-31-16,3 0-22 0,0 0-9 15,0 0-56-15,7 0-42 16,16 0 38-16</inkml:trace>
  <inkml:trace contextRef="#ctx0" brushRef="#br0" timeOffset="150770.38">15310 6658 324 0,'0'0'174'0,"0"0"-19"15,0 0-51-15,0 0-41 16,0 0-22-16,0 0-19 0,3-2-4 16,-3 2 0-16,0 0-5 15,0 0-5-15,0 0-8 16,0 0-1-16,0 0-11 15,0 0-26-15,0 0-20 16,0 0-40-16,-5 9-17 16,-2 3-9-16,3-7-141 15</inkml:trace>
  <inkml:trace contextRef="#ctx0" brushRef="#br0" timeOffset="151663.31">19396 7157 233 0,'0'0'101'0,"0"0"-15"16,0 0-28-16,0 0-21 15,0 0 4-15,0 0-12 16,0 3 9-16,0-3-5 16,0 0 1-16,0 0-13 15,0 0-7-15,0 0-9 16,0 0-3-16,0 0-2 15,0 0-2-15,0 0-10 16,0 0-10-16,0 0-19 0,0 0-22 16,0 3-34-16,0 2-22 15,0-2-1-15,8-3-94 16</inkml:trace>
  <inkml:trace contextRef="#ctx0" brushRef="#br0" timeOffset="174146.67">15410 8504 36 0,'0'0'18'0,"0"0"-15"16,0 0 21-16,0 0 18 0,0 0-15 16,0 0 12-16,0 0 10 15,0 0-5-15,-3 0 1 16,3 0-7-16,0 0 27 16,0 0-27-16,0-4-13 15,0 1-10-15,0-2-7 16,0-1 4-16,-2 2 1 15,2-1-2-15,0 1 7 16,0 1 2-16,0 3-2 16,0-2-10-16,0 1-6 15,0 1 4-15,0 0-3 0,0 0 0 16,0 0 1 0,0-2 0-16,0 2 2 0,0 0 3 15,0 0-6-15,0 0-2 16,0 0-1-16,0 0-6 15,-1 0-1-15,-2 0-8 16,0 10 13-16,-5 9 0 16,-2 3 2-16,-5 9 0 15,-6 6 0-15,-3 2 0 16,-6 2 0-16,0 0-3 16,0-3-11-16,1-3-6 15,5-5 0-15,5-5 6 16,4-3-21-16,6-8 22 0,1-2-10 15,4-3 7-15,1-2 2 16,0-3-17-16,3-2-64 16,0-2-45-16,0 0-38 15</inkml:trace>
  <inkml:trace contextRef="#ctx0" brushRef="#br0" timeOffset="174726.47">15599 8516 20 0,'0'0'60'0,"0"0"55"16,0 0-44-16,0 0-22 15,0 0-27-15,0 0 9 0,6-35-9 16,-5 31 10-16,-1-3-9 16,0 2 1-16,0-1 19 15,0 3-4-15,0 0-14 16,0 3 1-16,0 0-17 16,0 0-9-16,0 0-5 15,-8 5 2-15,-7 12 1 16,-4 2 2-16,-1 3 0 15,-1 2 0-15,-1 6-1 16,4 3 2-16,-6 3-1 16,-4 3 0-16,1 2 0 15,-3-2 1-15,0 0-1 0,2-5 2 16,4-7-2-16,3-5-19 16,5-7-32-16,0 0 22 15,3-6-24-15,3 0-29 16,0-4-107-16</inkml:trace>
  <inkml:trace contextRef="#ctx0" brushRef="#br0" timeOffset="175208.93">15686 8565 187 0,'0'0'95'0,"0"0"-7"16,0 0-44-16,0 0 1 15,0 0-21-15,0 0-24 16,0-11-1-16,0 11-7 0,0 0 7 16,-9 6 1-16,-4 6 0 15,-4 5 0-15,-4 7 0 16,-6 5 7-16,-4 2 6 15,-2 1 6-15,-1 2-4 16,4-1 3-16,-3 0-10 16,3 0-6-16,1-2 2 15,-1-2-1-15,3 1-3 16,3-4-1-16,1 1-49 16,0-1-41-16,3-7-81 15,8-6-35-15</inkml:trace>
  <inkml:trace contextRef="#ctx0" brushRef="#br0" timeOffset="175708.82">15777 8659 282 0,'0'0'108'16,"0"0"-30"-16,0 0-2 16,0 0-31-16,0 0-39 15,0 0-6-15,0-7-10 16,0 7 10-16,0 9 0 16,-11 4 0-16,-3 3 0 15,-3 6-5-15,-4-1 4 16,-3 3-5-16,-5 4 6 15,-3-2 3-15,-1 3 4 0,-2 0-5 16,5-3 5-16,0-1-4 16,5-1 1-16,5-1-3 15,2-1 1-15,4-3-2 16,3-3 0-16,5-1-14 16,4-5-69-16,2-1-8 15,0-8-93-15,5-1-2 16</inkml:trace>
  <inkml:trace contextRef="#ctx0" brushRef="#br0" timeOffset="175923.52">15586 8894 203 0,'0'0'231'0,"0"0"-176"16,0 0-55-16,0 0-8 16,0 0 6-16,0 0 2 15,-12 9 0-15,-1 5-29 16,0-3-91-16,-1-6-147 16</inkml:trace>
  <inkml:trace contextRef="#ctx0" brushRef="#br0" timeOffset="181055.92">18452 13257 30 0,'0'0'73'0,"0"0"11"16,0 0-28-16,0 0 3 15,0 0-19-15,0 0 3 16,0 0-11-16,-34-34-6 15,33 33-6-15,1 0 4 16,0-1 7-16,0 2-13 16,0-1-14-16,0 0 0 15,0-1-1-15,0 0 1 16,0-1-3-16,0 1 8 16,1-1-3-16,1 2-5 15,-1-1 0-15,0 2 0 16,-1 0 1-16,0 0-1 15,0-1 1-15,0 1 5 16,0-2-3-16,0-1-3 0,0 0-1 16,4-1 0-16,-1 2 0 15,1-1-4-15,2 0 3 16,-1 1-2-16,-1 2 1 16,-1 0 2-16,-2 0-1 15,1 0 0-15,0 0-4 16,-2 6 3-16,0 14-4 15,0 7-4-15,-14 9 10 16,-10 4 1-16,-2 2-1 16,-4-1-21-16,7-2-37 15,2-7-13-15,4-5-1 0,8-5-30 16,7-2-1-16</inkml:trace>
  <inkml:trace contextRef="#ctx0" brushRef="#br0" timeOffset="181727.92">18547 13199 125 0,'0'0'138'0,"0"0"-10"16,0 0-53-16,0 0-38 15,0 0-12-15,0 0 3 16,2-1-22-16,-2 8-2 15,-7 7 10-15,-3 6-1 0,-5 4-3 16,-3 8-4-16,-4 5-6 16,-4 3 4-16,-3 1-3 15,-1-4 0-15,0 1-1 16,2-4-1-16,3-5-5 16,5-1-17-16,2-6-20 15,9-5 14-15,3-4-8 16,2-4-6-16,4-6-24 15,0-3-99-15</inkml:trace>
  <inkml:trace contextRef="#ctx0" brushRef="#br0" timeOffset="182335.88">18690 13241 129 0,'0'0'75'0,"0"0"-35"16,0 0 5-16,0 0 19 15,0 0-15-15,0 0 31 16,0-37-40-16,0 32-7 16,0 2-16-16,0 3 33 15,0 0-23-15,0 0-14 0,0 0-13 16,0 5-14 0,-11 15 12-16,-9 8 2 0,-6 6 4 15,-1 4 1-15,2 3-4 16,-1-2 0-16,3 0 1 15,-4-2-2-15,-1 3 1 16,-2-1 1-16,-3 1-1 16,3-2-1-16,3-4-3 15,8-12-20-15,3-6-17 16,11-8-3-16,2-6 13 16,3-2-27-16,0 0 6 15,0 0-28-15,3-15-229 16</inkml:trace>
  <inkml:trace contextRef="#ctx0" brushRef="#br0" timeOffset="182852.37">18790 13278 201 0,'0'0'108'15,"0"0"-38"-15,0 0-27 16,0 0-28-16,0 0-15 16,0 0 0-16,-20-3 2 15,13 11-1-15,-3-1 4 16,5 3-3-16,-4 4 1 15,-7 5 12-15,-3 8 7 0,-11 9-3 16,-6 4-4-16,-11 8 0 16,-2 5-3-16,-2 0-4 15,4 3-3-15,5-9-5 16,9-5-1-16,9-9-24 16,9-12-14-16,12-8-34 15,3-10-16-15,2-3-48 16,17-5-34-16</inkml:trace>
  <inkml:trace contextRef="#ctx0" brushRef="#br0" timeOffset="183437.88">18851 13319 75 0,'0'0'51'15,"0"0"14"-15,0 0-9 16,0 0 3-16,0 0 18 16,0 0-2-16,3-24-34 15,-3 24-40-15,-7 13 4 16,-9 8 17-16,-1 3 0 0,0 6-4 16,1 1-13-1,1 0 0-15,-1 1 0 0,-1-1-5 16,-5 2 3-16,-2 1-1 15,-4 0 0-15,-2 0 1 16,0-2-3-16,2-3-5 16,6-9-7-16,3-3-12 15,9-8-2-15,2-2 6 16,7-3-2-16,1-1-32 16,0-3-37-16,0 0-31 15</inkml:trace>
  <inkml:trace contextRef="#ctx0" brushRef="#br0" timeOffset="183967.11">18963 13447 181 0,'0'0'38'15,"0"0"10"-15,0 0-22 16,0 0-2-16,0 0-10 16,0 0 18-16,-21-7-23 15,21 7-4-15,0-1 8 16,0 1 14-16,0 0 10 16,0 0 2-16,0 0-5 15,-3 0-9-15,-5 1-22 16,-4 12-2-16,-4 6 4 0,-2 6 3 15,-4 3 5 1,-2 8 6-16,-1 4-11 0,-4 2-3 16,1-1-1-16,0-4-1 15,5-8-1-15,4-8 0 16,6-9 0-16,5-6-1 16,5-4-1-16,3-2-1 15,0 0-1-15,0-6-70 16,3-15-265-16</inkml:trace>
  <inkml:trace contextRef="#ctx0" brushRef="#br0" timeOffset="184144.8">18750 13623 281 0,'0'0'185'16,"0"0"-41"-16,0 0-68 15,0 0-63-15,0 0-13 16,0 0-7-16,-21 49-32 16,13-28-122-16,2-5-170 15</inkml:trace>
  <inkml:trace contextRef="#ctx0" brushRef="#br0" timeOffset="184849.19">18544 13241 79 0,'0'0'126'15,"0"0"-30"1,0 0-29-16,0 0-12 0,0 0 21 16,0 0-64-16,-2-23 22 15,2 20-5-15,0 0-10 16,0 3 27-16,0-2-11 16,0 2-16-16,0 0-19 15,0 0-14-15,11 8 2 16,11 8 11-16,9 8 1 15,5 5 0-15,4 3-2 16,4 2 1-16,4 2-4 16,5-4 0-16,3-3-4 0,2-7-3 15,1-5 2 1,-2-3-5-16,-9-6 15 0,-8-4 0 16,-15-1 2-16,-11-1-1 15,-13 3-1-15,-1 2-41 16,-27 0-36-16,-18 0-95 15</inkml:trace>
  <inkml:trace contextRef="#ctx0" brushRef="#br0" timeOffset="185499.21">18424 13275 82 0,'0'0'103'0,"0"0"-18"16,0 0-6-16,0 0-9 15,0 0-8-15,0 0-16 16,-22-29 4-16,22 29 1 16,0-2-35-16,1 2-14 15,11 0 2-15,8 0 6 16,3 0 1-16,3 7-3 0,1 6-5 15,1 3 0-15,2 6-3 16,0 4-1-16,0-1 1 16,-2 3 0-16,-2-1 1 15,2-5-1-15,-5 0 0 16,-1-7-3-16,-2-3-2 16,-2 0-1-16,-1-5 4 15,-4 0-7-15,2-4 0 16,-4-3-34-16,0 1-34 15,-3-1-51-15,-4 0-122 16</inkml:trace>
  <inkml:trace contextRef="#ctx0" brushRef="#br0" timeOffset="185898.6">18265 13363 239 0,'0'0'62'15,"0"0"-30"-15,0 0 16 16,0 0 4-16,0 0-20 15,92 21 14-15,-57-5-22 0,11 5-15 16,0 3-4-16,6 0-3 16,0 1-4-16,-5-1-33 15,-8 0-3-15,-4-2 25 16,-7-2 5-16,-5-3 7 16,-1-1 0-16,-1-4-3 15,-3-4-9-15,-2-2 3 16,-2-6 1-16,-5 0 1 15,-3 0 7-15,-6 0 1 16,0-3 0-16,0-4-29 16,-15 0-111-16,-9 2-95 15</inkml:trace>
  <inkml:trace contextRef="#ctx0" brushRef="#br0" timeOffset="186139.58">18144 13585 317 0,'0'0'42'0,"0"0"-38"16,0 0 37-16,0 0 23 15,88 92-34-15,-31-68-13 16,5-4-14-16,7-1-3 0,1-2-3 15,-5-2-42 1,-7-1 14-16,-11 0-34 0,-11-2-28 16,-15-5-83-16</inkml:trace>
  <inkml:trace contextRef="#ctx0" brushRef="#br0" timeOffset="186296.69">18552 13852 237 0,'0'0'12'0,"0"0"-12"0,0 0-1 16,0 0-72-16</inkml:trace>
  <inkml:trace contextRef="#ctx0" brushRef="#br0" timeOffset="195258.94">12203 11129 104 0,'0'0'14'0,"0"0"-8"15,0 0-6-15,0 0-13 16,0 0-13-16,0 0 26 16,-49-85 2-16,49 73 50 15,0 1-28-15,0 1 2 16,0 0-18-16,0 6-8 15,-2-1-2-15,1 2-29 16,1 0-5-16,0 1 8 16,0-1-34-16</inkml:trace>
  <inkml:trace contextRef="#ctx0" brushRef="#br0" timeOffset="195938.56">12235 10853 103 0,'0'0'15'0,"0"0"37"0,0 0-47 15,0 0 1-15,0 0 5 16,0 0-6-16,0-29 22 16,0 24 0-16,0 3 21 15,0-1-1-15,0 1 10 16,0 0-27-16,0-1 5 15,0 1-9-15,0 2 8 16,0 0-7-16,0 0 4 16,0 0-17-16,0 0-12 15,0 0-2-15,0 0-5 16,0 5-9-16,0 7 11 16,0 9 3-16,0 4 0 15,-8 8-1-15,-6 4 1 16,-3 2 0-16,-2 1 1 0,-1-4 1 15,3-4-1 1,2-5-1-16,6-3-7 0,0-4-7 16,2-2-4-16,2 0-18 15,2-4-16-15,3-2-29 16,0-4-88-16,0-5-17 16</inkml:trace>
  <inkml:trace contextRef="#ctx0" brushRef="#br0" timeOffset="196571.73">12376 10868 75 0,'0'0'99'16,"0"0"-28"-16,0 0-12 15,0 0-20-15,0 0 20 16,0 0-37-16,15-49 2 15,-15 47 13-15,1-1-27 16,-1 1 8-16,2 0 3 16,-2-1 3-16,0 3-8 15,0 0-11-15,0 0-5 0,0 0-28 16,-3 15 18-16,-11 10 10 16,-2 5 4-16,-5 7-2 15,-1 4-1-15,-2 5 4 16,0 0-2-16,0 3 2 15,2-3-3-15,0-3 0 16,3-5 0-16,5-6-2 16,5-10-5-16,1-7-13 15,4-4 3-15,2-6-5 16,0-2 14-16,2-3-6 16,0 0-29-16,0 0 34 15,7-15-180-15</inkml:trace>
  <inkml:trace contextRef="#ctx0" brushRef="#br0" timeOffset="197137.64">12483 10897 109 0,'0'0'57'0,"0"0"95"16,0 0-64-16,0 0-6 15,0 0-16-15,0 0 0 16,5-44-35-16,-5 42-20 16,0 1 6-16,0 1-10 15,0 0-4-15,0 0-3 16,0 0-1-16,0 0 0 16,0 0-1-16,0 0-2 15,0 0 4-15,0 0-2 0,0 0-4 16,-3 0-7-16,0 8 13 15,-3 6 0-15,-2 7 0 16,-2 8-1 0,-9 7-5-16,-1 11 3 0,-8 7 1 15,-8 4 2-15,-1-1 1 16,4-5 0-16,2-6 0 16,5-5 3-16,8-10-4 15,5-3 0-15,4-10-4 16,7-7-27-16,2-5-20 15,0-6-6-15,0 0 30 16,14-17-19-16,7-9-155 16</inkml:trace>
  <inkml:trace contextRef="#ctx0" brushRef="#br0" timeOffset="197703.89">12573 10967 244 0,'0'0'75'0,"0"0"46"15,0 0-93-15,0 0-16 16,0 0 1-16,0 0-11 15,0-9 1-15,0 9 0 16,0 0 1-16,0 0 6 16,0 0-7-16,0 0-3 15,0 0-6-15,-7 9 6 16,-4 6 0-16,-4 8 0 0,-3 5 0 16,-6 10 2-16,-2 6 15 15,-7 5 3-15,4 4-6 16,0-2 0-16,2-1-7 15,4-4 0-15,4-5-5 16,5-4 0-16,6-10 1 16,3-7-2-16,3-6-2 15,2-8-9-15,0-6-28 16,0 0 8-16,8-6 16 16,9-14-51-16,3-8-52 15,-5-2-117-15</inkml:trace>
  <inkml:trace contextRef="#ctx0" brushRef="#br0" timeOffset="198121.57">12591 11061 172 0,'0'0'80'0,"0"0"-8"15,0 0-22-15,0 0-3 16,0 0-25-16,0 0 5 15,-3-21-1-15,3 21 7 16,-2 0-9-16,1 0-22 16,-5 7-2-16,-3 14 0 15,-8 12 19-15,-3 8 15 16,-3 4 0-16,4 1-13 16,0 3-13-16,0-4-5 15,5-1 0-15,2-8-3 0,4-7-3 16,5-10-61-1,3-19-52-15,0-10-305 16</inkml:trace>
  <inkml:trace contextRef="#ctx0" brushRef="#br0" timeOffset="198903.41">12248 10794 229 0,'0'0'66'0,"0"0"-28"16,0 0 10-16,0 0-23 0,0 0 5 15,0 0 26-15,-6 0-7 16,6 0-28-16,0 0-15 15,6 0-6-15,6 0-7 16,2 0 7-16,3 11-2 16,4 6 2-16,1 7 0 15,8 1 0-15,5 5 0 16,8-1 0-16,4 2 3 16,1 0 0-16,3-6-1 15,-4-3-1-15,-3-2 0 0,-10-3 2 16,-9-3-6-1,-7 0 3-15,-10-4-1 0,-5-3-5 16,-3-1-2-16,0 1 1 16,-11-1-9-16,-10-2-40 15,2-4-191-15</inkml:trace>
  <inkml:trace contextRef="#ctx0" brushRef="#br0" timeOffset="199706.1">12088 10885 167 0,'0'0'97'0,"0"0"-54"15,0 0-13-15,0 0-9 16,0 0-5-16,0 0 0 15,0-2 14-15,0 2 23 16,0 0 30-16,0 0-31 16,0 0-30-16,6 0-18 15,0 0-4-15,6 0-2 16,6 5 2-16,4 6-2 16,6 7 2-16,4 3 0 15,4 3-1-15,4 6 0 16,1-1 1-16,-2 1 0 0,-1-1-7 15,-2-4-24 1,-5-5 22-16,-5-6 3 0,-1-2-3 16,-6-6 9-16,-9 1 0 15,-2-3-1-15,-2 1 1 16,-3 1-3-16,-3 0-5 16,0-1-19-16,0 3-52 15,0-4 23-15,0 0-179 16</inkml:trace>
  <inkml:trace contextRef="#ctx0" brushRef="#br0" timeOffset="200245.74">12098 11012 48 0,'0'0'56'16,"0"0"-11"-16,0 0 13 16,0 0 14-16,0 0 13 15,0 0-8-15,-1-15-12 16,1 13-31-16,0 2-27 15,0 0-7-15,19 0-1 16,11 16 1-16,10 2 2 16,4 4-2-16,2 3 0 15,-4 0 1-15,1-1-1 16,-7-2 2-16,-6-1-2 16,-5-4 0-16,-5-2 0 0,-6-3 0 15,-2-2 0-15,-4 0 0 16,-1-3-4-16,-6 2-36 15,-1-2 13-15,0 1-45 16,0-3-87-16</inkml:trace>
  <inkml:trace contextRef="#ctx0" brushRef="#br0" timeOffset="200645.11">12095 11185 203 0,'0'0'63'0,"0"0"-48"0,0 0-15 16,0 0 12-16,0 0 14 16,0 0 2-16,75 38-6 15,-53-23 16-15,7 2-13 16,2 0-9-16,5 3-4 15,4-2-9-15,0-3 4 16,-1-1-7-16,-3-1-20 16,-6-1-78-16,-9-1-150 15</inkml:trace>
  <inkml:trace contextRef="#ctx0" brushRef="#br0" timeOffset="200829.49">12310 11480 57 0,'0'0'96'16,"0"0"-93"-16,0 0 45 16,0 0-23-16,0 0-2 15,0 0-23-15,49 37-8 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3-30T03:00:49.127"/>
    </inkml:context>
    <inkml:brush xml:id="br0">
      <inkml:brushProperty name="width" value="0.05292" units="cm"/>
      <inkml:brushProperty name="height" value="0.05292" units="cm"/>
      <inkml:brushProperty name="color" value="#FF0000"/>
    </inkml:brush>
  </inkml:definitions>
  <inkml:trace contextRef="#ctx0" brushRef="#br0">12605 8668 44 0,'0'0'38'0,"0"0"-19"15,0 0-4-15,0 0-15 16,0 0 0-16,0 0-9 16,0 0-4-16,0 0 8 0,0 0 3 15,0 0 2-15,0 0 0 16,0 0 0-16,0 0 0 15,0 0 0-15,3 0-17 16,-3 0-28-16</inkml:trace>
  <inkml:trace contextRef="#ctx0" brushRef="#br0" timeOffset="26141.39">8073 4524 4 0,'0'0'13'16,"0"0"-13"-16,0 0-4 16,0 0-9-16</inkml:trace>
  <inkml:trace contextRef="#ctx0" brushRef="#br0" timeOffset="26219.83">8073 4524 3 0,'-9'1'17'0,"9"-1"-17"16,0 1-16-16</inkml:trace>
  <inkml:trace contextRef="#ctx0" brushRef="#br0" timeOffset="29851.34">7921 5336 57 0,'0'0'57'0,"0"0"-37"16,0 0 13-16,0 0 20 0,0 0-32 16,0 0-13-1,0 0-1-15,-6-26 11 0,6 21 1 16,-2 0-13-16,0 2 14 16,2 0-8-16,0 0-12 15,-1 3 0-15,1 0-20 16,-3-3-48-16,-6 3-76 15</inkml:trace>
  <inkml:trace contextRef="#ctx0" brushRef="#br0" timeOffset="69984.26">6580 4795 61 0,'0'0'162'16,"0"0"-70"-16,0 0 3 16,0 0-13-16,0 0-6 15,0 0-27-15,0 0-3 16,0 0-10-16,0 0-24 16,0 0 23-16,-15-63-1 15,15 63-25-15,0 0-9 16,-9 14-117-16,-1 11-80 15,-4-1-33-15</inkml:trace>
  <inkml:trace contextRef="#ctx0" brushRef="#br0" timeOffset="92122.73">11896 6324 249 0,'0'0'0'0,"0"0"-118"16,0 0 12-16</inkml:trace>
  <inkml:trace contextRef="#ctx0" brushRef="#br0" timeOffset="109390.12">13320 2667 185 0,'0'0'103'0,"0"0"-23"16,0 0-5-16,0 0-30 0,0 0-4 15,0 0-8-15,0 0 8 16,22-79-5-16,-19 70-11 16,1 1 3-16,-1 4-9 15,0-1 2-15,-2 2 1 16,2 3-13-16,-3-3 3 15,0 3-10-15,0 0-2 16,0 0-10-16,0 0-31 16,0 9-14-16,0 11 50 15,0 7 2-15,0 7-2 16,-9 11 5-16,-9 7 0 16,-7 7 2-16,-8 5 0 15,-9 1-2-15,2-2 3 0,5-7-2 16,6-5 2-1,8-8 0-15,9-12-1 0,4-8-2 16,8-9 0-16,0-7 1 16,0-5-1-16,0-1-1 15,8 1 1-15,11 0 8 16,14-1-2-16,4-1-2 16,4 0 1-16,-2 0-5 15,-3 0 0-15,-3-3 0 16,-6-7 0-16,-3-2 0 15,0-5-1-15,-2 3-13 16,-1-3-60-16,-4-2-62 0,-8-6-149 16</inkml:trace>
  <inkml:trace contextRef="#ctx0" brushRef="#br0" timeOffset="109706.44">13366 2599 151 0,'0'0'96'0,"0"0"-16"16,0 0-17-16,80-43-10 16,-37 34-23-16,10 1-9 15,7-3-9-15,1 1-7 16,-1 4-5-16,-11 0 0 16,-11 5-36-16,-18 1-90 15</inkml:trace>
  <inkml:trace contextRef="#ctx0" brushRef="#br0" timeOffset="109912.2">13120 2908 62 0,'0'0'168'16,"0"0"-78"-16,0 0 22 15,0 0-28-15,105-8-51 16,-50 2-13-16,7 0-16 16,7 3-4-16,2 1-37 15,-5-3-114-15,-11-4-215 16</inkml:trace>
  <inkml:trace contextRef="#ctx0" brushRef="#br0" timeOffset="110458.4">14135 2905 93 0,'0'0'330'16,"0"0"-235"-16,0 0 2 0,0-73-39 16,3 49-24-1,11-2-17-15,3-4-15 0,0-1-2 16,-4 1 5-16,-7-1-4 16,-6 6 9-16,0 4-6 15,-5 8-4-15,-14 5-21 16,-10 8-46-16,-9 2 25 15,-6 22 34-15,-2 10-17 16,4 9 3-16,8 7 9 16,10 3 9-16,18-2 1 15,6-7 1-15,3-9 2 16,16-8 3-16,-4-8 16 16,-3-6 8-16,-4-4 6 15,-8-1-22-15,0 1-5 16,0 0-1-16,0 2-2 0,-8 3 0 15,-19 1 1-15,-8-1-2 16,-7 0 3-16,0-5-5 16,-2-2-11-16,1-4-13 15,2-3 16-15,1 0-12 16,8 0 20-16,13-6-2 16,9 2-30-16,10 0-38 15,7 4 7-15,26-5-249 16</inkml:trace>
  <inkml:trace contextRef="#ctx0" brushRef="#br0" timeOffset="111004.71">14476 2794 271 0,'0'0'81'16,"0"0"0"-1,51-78-22-15,-32 51-11 0,-5 3-19 16,-8 3 16-16,-6 3-21 16,0 2-11-16,-5 5-9 15,-20 4-4-15,-9 7-39 16,-11 0 12-16,-5 22 12 16,1 10 4-16,9 10 3 15,7 8 2-15,12 8 2 16,11-1-1-16,8-1 4 15,2-9 1-15,15-9-1 16,12-12-6-16,2-11 7 0,-7-8 30 16,-12-4-15-16,-9-3 1 15,-1 0 88-15,0 0-5 16,-14 0-63 0,-22-2-36-16,-10-1-26 0,-9 2 6 15,10 1 13-15,7 0-17 16,10 0-3-16,9 6-57 15,9 6-34-15,10 0-30 16,13-5-153-16</inkml:trace>
  <inkml:trace contextRef="#ctx0" brushRef="#br0" timeOffset="112320.21">14667 2889 266 0,'0'0'51'0,"0"0"-3"15,0 0-5-15,0 0-28 16,0 0-2-16,0 0 10 15,0 0 3-15,0 0-26 16,18 0 0-16,16 0 7 16,12 0 3-16,9 0 1 0,4 0 3 15,-4-4 4-15,2-1-12 16,-7-1-2-16,-6 0-1 16,-4 0-3-16,-12 0-4 15,-13-1-5-15,-7 0-23 16,-8 0-1-16,-7-1-20 15,-19 1-32-15,-11 2-9 16,-4-1 47-16,1 2 34 16,14 2 13-16,10 2 11 15,10 0 10-15,6 0-21 16,2 0 0-16,21 2 3 16,9-1 83-16,2 1-17 15,-3-2 15-15,-7 0-15 0,-10 1-25 16,-8-1 9-1,-6 4-39-15,0-1-14 0,0 6-6 16,0 4 5-16,-2 5 2 16,-13 1-1-16,-5 4 0 15,-7-2-16-15,-5 1-43 16,-2-4-21-16,-2-9-76 16,2-5-93-16</inkml:trace>
  <inkml:trace contextRef="#ctx0" brushRef="#br0" timeOffset="114277.04">15537 2694 289 0,'0'0'107'0,"0"0"-5"0,0 0-28 15,0 0-7-15,0 0 1 16,0 0-38-16,0-73 8 16,0 72-5-16,0 1-6 15,0 0-20-15,0 0-7 16,0 1-6-16,0 22-33 16,-2 17 31-16,-12 11 6 15,-6 14 2-15,-8 3-3 16,-4-2-4-16,1-8-13 15,7-11-16-15,7-9-14 16,4-11-1-16,7-8 3 16,5-10-29-16,1-9-53 0,4-8-166 15</inkml:trace>
  <inkml:trace contextRef="#ctx0" brushRef="#br0" timeOffset="114718.84">15711 2750 527 0,'0'0'33'0,"0"0"13"0,0 0-7 16,0 0-14-1,103-51-22-15,-73 51-3 0,-2 5 0 16,-5 14-2-16,-9 8-4 16,-10 4 5-16,-4 6-4 15,-11 2 5-15,-19-2 0 16,-7-2 4-16,0-6-3 16,-2-7 2-16,6-5-3 15,7-5 3-15,7-6-3 16,7-1 0-16,4-4 0 15,6-1 4-15,2 0-1 16,0 0-3-16,0 2-11 0,9-2-40 16,19 0 42-1,14 0 9-15,10 0 38 0,6-5-1 16,-2-7-4-16,-3 3-16 16,-2-1-14-16,-8 0-3 15,-7 3-33-15,-12-5-146 16</inkml:trace>
  <inkml:trace contextRef="#ctx0" brushRef="#br0" timeOffset="115318.48">16266 2729 631 0,'0'0'103'0,"0"0"-51"15,0 0-52-15,0 0-29 16,0 0 28-16,0 93 0 15,0-49 1-15,0-1 0 0,0-4-2 16,-4-6 2 0,4-9 1-16,0-9 0 0,0-10-1 15,0-5-11-15,12 0 11 16,13-13 29-16,12-15-18 16,3-5-11-16,-8 4-7 15,-9 5 6-15,-10 6-2 16,-4 8-8-16,-4 6 2 15,-3 4 8-15,-2 0-7 16,0 0-9-16,1 3-16 16,3 12 28-16,4 6 5 15,1 0-1-15,2 1 0 16,-2 0 1-16,1-5 0 16,3-6-5-16,4-8-6 15,6-3 11-15,6-9 18 0,4-19 14 16,0-5 0-1,-3-1-12-15,-11-4 4 0,-8-1-3 16,-11 0-10-16,-5 1-6 16,-26 5-5-16,-8 11-26 15,-1 14-70-15,11 8 2 16,13 14-49-16,16 10-138 16</inkml:trace>
  <inkml:trace contextRef="#ctx0" brushRef="#br0" timeOffset="128113.91">17474 2314 117 0,'0'0'34'0,"0"0"-17"0,0 0 26 16,0 0 2-16,0 0 11 15,0 0 19-15,0 0 20 16,0-29-61-16,0 22 17 15,0 0 7-15,0-1-25 16,0 1 3-16,0 2 10 16,0 1-38-16,0 3 6 15,0-1-4-15,0 2-5 16,0 0-4-16,0 0 1 0,0 0-2 16,0 0-2-16,0 0 2 15,0 0 2-15,0 0-1 16,0 0-1-1,0 0 0-15,0 0-5 0,0 5-8 16,0 20-8-16,0 17 18 16,0 9 3-16,0 8-1 15,-7 3 0-15,-8-8 1 16,1-4 1-16,4-8-1 16,0-13 1-16,4-4-1 15,-1-8-3-15,1-3-16 16,3-4-17-16,-2-4-28 15,2-3-54-15,1-3-117 16</inkml:trace>
  <inkml:trace contextRef="#ctx0" brushRef="#br0" timeOffset="128970.86">17476 2271 224 0,'0'0'64'0,"0"0"63"16,0 0-47-16,0 0 11 16,0 0-4-16,0 0-71 15,34-27-16-15,-18 47-4 16,4 10 3-16,1 7-3 16,-7 2 2-16,-6 0-2 15,-2-6 4-15,-6-6 0 0,0-6 0 16,2-6 4-16,-2-7-1 15,0-4-3-15,1-4 1 16,-1 0 1-16,1 0 9 16,4-14 27-16,5-13-38 15,2-7-38-15,1-4 23 16,1 0-7-16,0 6 12 16,0 8 8-16,-4 10-5 15,-2 8 0-15,-3 6 6 16,-1 0-1-16,4 1-17 15,1 16 18-15,1 6-2 16,-5 9-4-16,-1 5 7 0,-2 8 1 16,-2 3 2-1,0 1 3-15,-3-3 3 0,-8 0-2 16,1-3-4-16,-2-1 1 16,-1-1-4-16,-3-1-8 15,-4-10-134-15,-2-14-229 16</inkml:trace>
  <inkml:trace contextRef="#ctx0" brushRef="#br0" timeOffset="129586.58">18028 2593 218 0,'0'0'23'15,"0"0"21"-15,0 0 10 16,0 0 4-16,0 0 4 16,0 0-22-16,-78-46-13 15,72 46 13-15,-1 4-31 16,-1 16-4-16,-4 15 1 15,2 7 2-15,3 6 0 16,5 3-6-16,2-7 2 16,0-10-4-16,12-12-1 15,8-13 1-15,9-9 14 16,11-6 28-16,12-22-4 16,1-9-20-16,-10-5-7 0,-19-2 4 15,-20 2 17-15,-4 6-14 16,-24 7-18-1,-8 13-16-15,5 7-21 0,10 9 35 16,11 0-5-16,6 14-48 16,0 17 54-16,0 8 1 15,11 9 0-15,9 3 1 16,9-3-1-16,8-7 0 16,10-7-46-16,11-15-70 15,10-17-40-15</inkml:trace>
  <inkml:trace contextRef="#ctx0" brushRef="#br0" timeOffset="129969.39">18620 2562 603 0,'0'0'56'16,"0"0"49"-16,0 0-67 15,0 0-38-15,0 0-14 16,0 0 10-16,-103 91 4 15,79-50-1-15,3-5 1 16,7-9 0-16,4-8 0 16,6-10-2-16,2-5-10 15,1-4 0-15,-2-3 12 16,0-20 0-16,-3-11-4 16,-3-7-47-16,-3-3-21 15,-4 3 37-15,0 7 35 16,5 12 4-16,5 7 34 0,4 10 12 15,2 5-31-15,0 0-19 16,5 15-22-16,11 12 22 16,1 9 0-16,3 7 1 15,4 3 0-15,0-2-1 16,6-6 0-16,6-6 1 16,-4-4-1-16,-3-2 0 15,-13-11-111-15,-10-14-160 16</inkml:trace>
  <inkml:trace contextRef="#ctx0" brushRef="#br0" timeOffset="130520.89">19130 2369 447 0,'0'0'157'0,"0"0"-6"16,0 0-44-16,0 0-92 0,0 0-15 16,0 0-17-1,-18 62 14-15,13-7 3 0,2 7 0 16,2 2 2-16,1-2-1 16,0-7-1-16,0-10 0 15,0-13-3-15,4-13-14 16,4-8 4-16,7-8 5 15,7-3 8-15,18-3-3 16,11-15-27-16,6-4-107 16,-6 2-18-16,-14-1-87 15</inkml:trace>
  <inkml:trace contextRef="#ctx0" brushRef="#br0" timeOffset="131452.16">19421 2623 352 0,'0'0'131'0,"0"0"37"16,0 0-69-16,0 0 2 16,0 0-46-16,0 0-13 15,0-61-42-15,0 64-9 16,1 20-15-16,5 15 22 16,1 10 1-16,0 4 1 15,3-1-16-15,5-10-20 16,4-15 6-16,10-13 20 15,8-13 10-15,6 0 8 0,6-18-3 16,-2-11-1-16,-8-4-4 16,-19-4 5-16,-20-6-1 15,-12 1-4-15,-41 1-12 16,-15 8-19-16,3 8 15 16,16 13 15-16,22 7-1 15,16 5-24-15,10 3-61 16,1 17 29-16,0 5 22 15,21 0-28-15,25-8-26 16,15-8 54-16,9-7 17 16,3-2-5-16,-4-9 24 15,-9-8 8-15,-14-5 30 16,-9-1 21-16,-14 1 47 16,-12 1-36-16,-6 0 13 15,-5 2-2-15,0 5-45 0,0 6 0 16,0 6-19-16,0 2-17 15,-2 13-19-15,-11 21-35 16,-10 16 51-16,-5 14 5 16,-4 4-2-16,8-4 0 15,7-13 0-15,8-11 1 16,8-12-1-16,1-10 0 16,0-5 3-16,0-10-3 15,0-2 0-15,0-1-10 16,12-9 10-16,16-22 5 15,8-16-5-15,0-11-30 16,-8-5 20-16,-10-1-5 16,-6 0 7-16,-6 11 7 0,-2 8 1 15,4 9 11-15,6 13 3 16,5 7-14-16,7 8-3 16,6 8-8-16,-1 0 9 15,1 24 1-15,-2 10-4 16,-7 5 1-16,-12 4-9 15,-11 1-2-15,0-3-9 16,-11-7-6-16,-12-12 27 16,-8-8 3-16,-6-7 0 15,-6-7 5-15,-6 0-1 16,3 0 6-16,1-12 25 16,12 1 4-16,9 3-8 0,10 5-23 15,9 3-8 1,5 0-8-16,0 10-42 0,0 11 48 15,1 6 2 1,11 2 0-16,5 3-1 0,-1-1 1 16,4 1 2-16,-1 3-2 15,1-1 1-15,4-3-2 16,4-1 0-16,8-4-3 16,3-6-72-16,2-15-121 15</inkml:trace>
  <inkml:trace contextRef="#ctx0" brushRef="#br0" timeOffset="132139.66">18503 2660 99 0,'0'0'0'16,"0"0"-76"-16</inkml:trace>
  <inkml:trace contextRef="#ctx0" brushRef="#br0" timeOffset="132551.19">18503 2660 68 0,'-4'-9'18'0,"4"2"19"15,0 3 4-15,6 1-41 16,9 1-52-16,-3 2 28 16,-3 0-2-16,-3 0 5 0,-2-1 21 15,-3-2 31-15,-1 1 48 16,0-4 14-16,0 2-18 16,0-1-26-16,0 3-32 15,0-1 4-15,0-1-1 16,0 1-3-16,0 0 8 15,0 1 0-15,0 2 0 16,0 0-9-16,0 0-16 16,0 1-80-16,0 13 75 15,0 8 5-15,-8-1 0 16,-10 4 3-16,-8-1-2 16,-2-4 0-16,0 2 1 15,1-2 0-15,6-2-2 0,5-3 1 16,5-1-1-16,4-7 0 15,5-4-1-15,2-3-20 16,0 0 4-16,12 0-8 16,6-10 4-16,1 0-73 15,-6 3 33-15,-5 4-58 16</inkml:trace>
  <inkml:trace contextRef="#ctx0" brushRef="#br0" timeOffset="132707.03">18266 2868 122 0,'0'0'164'15,"0"0"20"-15,0 0-74 16,0 0-37-16,0 0-73 16,0 0-40-16,-7-9-254 15,22 2 51-15</inkml:trace>
  <inkml:trace contextRef="#ctx0" brushRef="#br0" timeOffset="137879.02">17459 3042 112 0,'0'0'67'0,"0"0"21"16,0 0-25-16,0 0-19 15,0 0-18-15,0 0 35 16,0 0-46-16,6-39 15 16,-6 37-15-16,0 1-8 15,0-1 19-15,0 2-15 16,0 0-11-16,0 0-11 15,8 0-24-15,6 0 27 0,6 0 8 16,8 0 2 0,5 0-1-16,3 0 3 0,6 0-3 15,0 0 1-15,2 2-1 16,1 3-2-16,-3-1-2 16,-1 1-3-16,-3-2-4 15,-2-2 6-15,-5 1 1 16,2-2 2-16,2 0 1 15,3 1 0-15,2 1 0 16,0-2-2-16,0 2-2 16,-4-1-6-16,2 1-7 15,-2 0 4-15,1-1-2 16,0 2 3-16,-1 0 8 16,-2 0 2-16,1 2 1 0,2 0-3 15,4 0-5-15,6 0-15 16,3-1-19-16,3 1 11 15,-4-3 15-15,-4 1 3 16,-5 0 14-16,-6 0-1 16,-7 1 1-16,-2-1-3 15,-2 3 2-15,0-3-2 16,2 4-19-16,3-3-32 16,0-1 10-16,2 3-10 15,-2-5 33-15,-1 2-12 16,-3-3 33-16,-3 1 21 15,1 2-21-15,1 0-5 16,2 2-10-16</inkml:trace>
  <inkml:trace contextRef="#ctx0" brushRef="#br0" timeOffset="138179.24">19474 3154 72 0,'0'0'62'16,"0"0"-7"-16,82 0-24 15,-47 0-22-15,4 0-5 16,8 0-2-16,3 2 0 15,8 2 9-15,1 4-3 16,0-1-3-16,-4 0-2 16,-9-1 1-16,-9-3 2 15,-14-3 12-15,-9 0 37 16,-6 0 4-16,-2 0 43 16,1 0-50-16,3 0-19 15,3 0-33-15,6 0-6 0,5 0 4 16,1 0 0-16,-1 0 0 15,-1 0 2-15,-4 2 5 16,-9 1 1-16,-3-3-2 16,-6 0 2-16,-1 0-4 15,0 0-2-15,-27 0-98 16,-21 0-113-16</inkml:trace>
  <inkml:trace contextRef="#ctx0" brushRef="#br0" timeOffset="138794.17">18781 2880 404 0,'0'0'234'15,"0"0"-154"-15,0 0-46 16,0 0-34-16,0 0-3 16,0 0-6-16,15 1-23 15,-3 3-26-15,-6 5-12 16,-6-5-155-16</inkml:trace>
  <inkml:trace contextRef="#ctx0" brushRef="#br0" timeOffset="-200525.15">12579 5336 29 0,'0'0'20'16,"0"0"-1"-16,0 0-17 15,0 0 4-15,0 0 7 16,0 0-9-16,0 0 16 16,0 0-8-16,9-23-12 15,-9 21 0-15,0-1 0 16,0-1 0-16,0 0 13 0,-3 1-7 16,0 2-5-16,1-1 1 15,-1 2-2-15,-4 0-25 16,0-1-92-16</inkml:trace>
  <inkml:trace contextRef="#ctx0" brushRef="#br0" timeOffset="-194954.85">17622 3316 92 0,'0'0'99'16,"0"0"-23"-16,0 0-4 15,0 0-20-15,0 0-13 16,0 0-29-16,0 0-4 0,0-20-2 16,0 18 4-16,0 2 3 15,0 0-11-15,0-2 0 16,0 2 0-16,0 0 6 15,0 0 4-15,0 0 8 16,0-1 13-16,0 1 3 16,0-2-8-16,-3 1-7 15,3-1 3-15,0 2-15 16,-2-1 16-16,2 1-7 16,0 0-2-16,0-1-7 0,0 1-6 15,0-4 0 1,-1 1 4-16,1 1 0 0,0-2 0 15,0-1-5-15,0-2-1 16,0 0-9-16,6 1-2 16,4 2-2-16,4-1 2 15,-2 2 5-15,4 0 4 16,-1 2 2-16,3 1-3 16,1 0 0-16,2 0-1 15,0 0 5-15,-1 0 0 16,-3 2 0-16,-3 3 0 15,-3-3 0-15,-3 5 0 16,-2-1 0-16,-3 5-4 16,1 1 1-16,-2 10 0 0,-2 5-1 15,0 4 4 1,0 6 0-16,-15 1 0 0,0-6 2 16,-4-5-2-16,-2-4 0 15,-2-6 1-15,0-3 0 16,-4-6 1-16,0 0 2 15,2-3-3-15,-1-2 4 16,7 1-2-16,3-2 1 16,5-2 4-16,4 0-2 15,4 0 2-15,0 0-5 16,3 0-1-16,0 0 1 16,0 0-1-16,0 0-2 15,0 0-1-15,0 0-5 16,10 0 4-16,13 0 2 0,11 0 6 15,12-3 2-15,0-3-6 16,-6 1 0-16,-4-1-1 16,-7 1 1-16,-7 0 1 15,-4 1-2-15,-3 2 3 16,-7-1-3-16,0 3 1 16,-6 0 6-16,3-3 1 15,-5 3 1-15,0 0-2 16,0 0-4-16,0 0-1 15,2 0-3-15,-2 0-4 16,0 0-10-16,2 0-30 16,1 0-12-16,0 3-19 15,-2 3-12-15,-1 0-70 0,0-6-107 16</inkml:trace>
  <inkml:trace contextRef="#ctx0" brushRef="#br0" timeOffset="-193529.02">18372 3266 249 0,'0'0'40'0,"0"0"-10"15,0 0 11-15,0 0-20 16,0 0 1-16,0 0-2 16,0-25-19-16,0 23 9 15,0 1 1-15,0-2 16 16,0 0-12-16,0 1-13 16,-2-1-2-16,-8 0-2 15,0 1 1-15,-1 1-7 16,-4 1-2-16,-1 0 5 0,-7 0 5 15,1 0 7-15,2 0-1 16,4 0-2-16,3 0-4 16,3 0 0-16,2 0 1 15,2 0 0-15,1 0-1 16,1 0 0-16,0 6 1 16,-5-1-2-16,-2 4 2 15,-2 2 1-15,0 0-2 16,1 1 0-16,1 2 0 15,0 1-2-15,3-2 1 16,0 1 1-16,2 3 0 16,0-1 0-16,-3 4 0 0,2 2 0 15,-1-1 1 1,-1 1-1-16,1-3 0 0,2-3 0 16,3-4 0-16,1 1 0 15,2-2-1-15,0 0 2 16,0 1 3-16,5 1-4 15,9-1 5-15,1 0-5 16,3 0 2-16,-3-6 11 16,2 1-6-16,2 0-1 15,2-1 0-15,7-3 0 16,8 2 4-16,9-2 17 16,9-3-23-16,4 0-4 15,2 0 7-15,-7 0-2 16,-13 0-3-16,-10-4 6 15,-12-5 39-15,-7 2 33 0,-4-3 23 16,-6 0-60-16,0 3-18 16,-1 0-16-16,0 3-6 15,0 0-3-15,0 3-3 16,0-1-3-16,0 2-27 16,0 0-34-16,-12 0-51 15,-7 14 47-15,3 0-48 16,9-7-228-16</inkml:trace>
  <inkml:trace contextRef="#ctx0" brushRef="#br0" timeOffset="-193148.17">18844 3638 118 0,'0'0'159'0,"0"0"-66"16,0 0-22-16,0 0-11 0,0 0-5 15,0 0 0-15,42-9-31 16,-40 15-21-16,0 9-2 16,-2 6 13-16,-2 4 5 15,-16 6-10-15,-5 1-6 16,-6 2-1-16,-6 1 0 16,-6 3-2-16,-16-2 0 15,-10-8-103-15,-10-16-256 16</inkml:trace>
  <inkml:trace contextRef="#ctx0" brushRef="#br0" timeOffset="-184588.77">11655 6784 18 0,'0'0'38'0,"0"0"-38"15,0 0-37-15</inkml:trace>
  <inkml:trace contextRef="#ctx0" brushRef="#br0" timeOffset="-180211.67">11726 6481 69 0,'0'0'43'0,"0"0"-26"16,0 0-9-16,0 0-7 15,0 0 0-15,0 0 3 16,0 0 2-16,-21-11 8 16,19 10 27-16,-1-1-12 15,2 1 12-15,-2-1-4 16,1 2-12-16,-1 0-10 16,2 0-14-16,-3 0-1 15,0 0 0-15,3 0 1 16,1 0 2-16,-2 0 4 0,2 0 4 15,0 0-3-15,0 0-6 16,0 0 4-16,0 0 5 16,0 0 7-16,0-2-11 15,15-1-7-15,3 3 4 16,5-2-4-16,3 2 2 16,3 0-2-16,-2 0-2 15,-1 0 2-15,-3 0-13 16,-2 2 13-16,-2 0 2 15,-4-1-2-15,-2 3 1 16,-5-1-1-16,-3-1 0 16,-1 1 0-16,-4-1-1 0,0 3-1 15,0 0 2-15,0 5 0 16,-4 3 3-16,-3 3 3 16,1 2-4-16,-2 2-2 15,3 2 2-15,1 0 0 16,-1 3-2-16,0-5 1 15,1-4-1-15,4-2 0 16,0-5 0-16,0-1-1 16,0-3-1-16,0 1-1 15,4-6-66-15,6 0-75 16</inkml:trace>
  <inkml:trace contextRef="#ctx0" brushRef="#br0" timeOffset="-179961.66">12070 6595 32 0,'0'0'217'0,"0"0"-103"15,0 0-34-15,0 0-25 16,0 0-34-16,0 0-15 15,88-16-2-15,-55 16-2 16,-3 0-2-16,-3 0-6 0,-5 3-40 16,-10 2-58-1,-9-4-117-15</inkml:trace>
  <inkml:trace contextRef="#ctx0" brushRef="#br0" timeOffset="-179344.86">12494 6559 241 0,'0'0'84'0,"0"0"-27"0,0 0-13 15,0 0-24-15,0 0 3 16,0 0-17-16,-6-39-2 16,3 36-2-16,0 3-2 15,-7 0 0-15,-4 0-2 16,-7 0-1-16,-9 12-1 16,-6 4 2-16,-2 3-1 15,2 2-16-15,6 5-9 16,9 1 4-16,12 0-21 15,9 2 30-15,0-3 9 16,8-1 2-16,8-3-1 16,1-1 5-16,-2-4 36 0,-1-1-15 15,-3-2-4 1,-5 0-10-16,-1 0-5 0,-5 1 1 16,0-1-3-16,-1-4 0 15,-11-3-19-15,-1-5-14 16,-3-2-2-16,-4 0 19 15,-2-5 16-15,-2-11 3 16,1-2 34-16,7-1 17 16,4 4 17-16,8 5-29 15,4 2-8-15,0 2-25 16,10-1-7-16,11 2-3 16,6-1 4-16,1 1-5 15,2 0 5-15,1-2-3 16,1-2 1-16,0-2-1 15,0-5-2-15,-2-2-5 0,0-3-45 16,-1-4-4-16,-3 3-44 16,-6 1-101-16</inkml:trace>
  <inkml:trace contextRef="#ctx0" brushRef="#br0" timeOffset="-179092.39">12637 6791 430 0,'0'0'155'0,"0"0"-90"15,0 0-65-15,0 0-2 16,0 0 2-16,-27 87 1 15,11-58-1-15,4 0 4 16,0-4-4-16,8-2-2 16,1-4-67-16,3-8-55 15,0-11-227-15</inkml:trace>
  <inkml:trace contextRef="#ctx0" brushRef="#br0" timeOffset="-178544.89">12971 6632 261 0,'0'0'34'0,"0"0"46"15,0 0-52-15,0 0-9 0,0 0-2 16,0 0-11 0,85-72-3-16,-84 70 16 0,-1 2-11 15,-14 0-8 1,-15 0-2-16,-5 10-43 0,3 4 23 16,2 3 11-16,6 5 5 15,1 7 5-15,3 5 1 16,6 5 0-16,5-5 1 15,8-1 1-15,0-5 15 16,0-5 17-16,3-6-9 16,3-6-13-16,-1-2 1 15,-4-4-2-15,0-2-6 16,-1 0-1-16,0 0-1 16,0-3 0-16,-11 0 5 15,-7 0-6-15,-4 0-2 16,2-12-1-16,4-7-5 15,5-3 4-15,7 1 2 0,4 0 0 16,6 1-6-16,18 0-9 16,10 3 4-16,8-2-15 15,7 1 11-15,3-3 2 16,3 6 4-16,0 1 7 16,-8 6-24-16,-9 4-43 15,-15 3-113-15</inkml:trace>
  <inkml:trace contextRef="#ctx0" brushRef="#br0" timeOffset="-177995.96">13065 6767 248 0,'0'0'58'0,"0"0"-22"15,86-32-15-15,-45 20-6 16,11-3-1-16,0 0-6 16,4-1-1-16,-3 1-6 15,-5-1-1-15,-8 1 0 16,-12 1 0-16,-12 1-1 16,-15 1-2-16,-1 4 2 15,-18 2 1-15,-17 1 3 16,-4 3-2-16,0 2-1 0,4 0 3 15,4 10 0-15,4 7 6 16,8 3-4-16,10 2 0 16,9 3 4-16,0-2 13 15,19-3 2-15,14-7-13 16,10-11 6-16,9-2 10 16,0-10-9-16,-5-8-8 15,-6-4 10-15,-12-1 11 16,-10 4 3-16,-8 0-18 15,-11 5-1-15,0 6 24 16,-20 2-39-16,-5 4-3 16,-3 2 0-16,6 3 1 0,5 13 2 15,2 7-2 1,2 6-2-16,-2 9 3 0,0 4 1 16,-3 4-1-16,3-4 2 15,6-5-2-15,3-9 2 16,6-5-1-16,0-4 0 15,0-5-17-15,7-6-51 16,2-8-142-16</inkml:trace>
  <inkml:trace contextRef="#ctx0" brushRef="#br0" timeOffset="-170592.38">19049 3456 64 0,'0'0'36'15,"0"0"-12"-15,0 0-1 0,0 0 3 16,0 0-26 0,0 0-16-16,0 0-44 0,-27-33-15 15</inkml:trace>
  <inkml:trace contextRef="#ctx0" brushRef="#br0" timeOffset="-169904.99">19049 3456 53 0,'-31'-40'97'0,"31"36"16"16,0 1-94-16,-4081-1 36 16,8162 2-24-16,-4081-2 11 15,0 3-7-15,0-2 0 16,0 2-6-16,0-1 24 15,0 1-30-15,0-1 0 0,1 0-14 16,1-4-6-16,-1 6-1 16,4-3-1-16,3 2-1 15,2-1-2-15,5-1-1 16,3 1 3-16,1-1 0 16,-1 0 0-16,2 0 0 15,4 0 0-15,-1 2 0 16,0 1 0-16,0 0-1 15,-6 0-3-15,-4 7-6 16,-6 6-42-16,-2 1 23 0,-5 0 0 16,0 3 18-1,0 0 4-15,-12 3 4 0,-1-6 1 16,1-3 0-16,1-4 2 16,3-5 1-16,1 1 2 15,3 1-3-15,-1-1 0 16,2 4 0-16,0 0 0 15,3 1 0-15,0 1-2 16,0 0-1-16,17-1-1 16,7-3 4-16,4-1 2 15,-1-1 2-15,0-2 2 16,-8 2 6-16,-2 0-4 16,-7 2 2-16,-4 5-10 15,-3 3-6-15,-3 3-2 0,0 1-1 16,-18-2 9-16,-3 1 1 15,0-7-1-15,2 0 0 16,3-4 0-16,1-2 5 16,-2-3 12-16,1 0 5 15,-4 0 10-15,4-1 2 16,0-7-16-16,3 1 8 16,0 3-24-16,6 4-2 15,4 0-57-15,3 9-71 16,0 2-34-16</inkml:trace>
  <inkml:trace contextRef="#ctx0" brushRef="#br0" timeOffset="-169038.79">19526 3425 114 0,'0'0'59'16,"0"0"12"-16,0 0 0 0,0 0-12 15,0 0-16-15,0 0 1 16,0-26-7-16,0 26-4 16,0 0 15-16,0 0 5 15,0 0-7-15,0 0-27 16,0 0-19-16,0 10-15 16,0 14 12-16,-1 9 3 15,-11 4-2-15,2 2 2 16,1-6 1-16,1-6-1 15,5-3 0-15,3-5 0 16,0-5 0-16,0-5-1 16,9-1-3-16,8-3 4 0,10-1 5 15,8-2-5 1,10-1-4-16,3-1-54 0,-2 0-30 16,-7 2-6-16,-9-2-15 15,-11 0-56-15</inkml:trace>
  <inkml:trace contextRef="#ctx0" brushRef="#br0" timeOffset="-168773.11">19570 3338 283 0,'0'0'87'15,"0"0"-27"-15,0 0-42 16,0 0-18-16,103-8 2 16,-57 8 0-16,6 3-2 15,-1 2-11-15,0-2-60 16,-12 0-26-16,-8-3-26 15</inkml:trace>
  <inkml:trace contextRef="#ctx0" brushRef="#br0" timeOffset="-168531.57">19515 3520 205 0,'0'0'142'16,"0"0"-69"-16,0 0-59 15,98-24 6-15,-55 21-19 16,-2 3 16-16,3 0-17 16,-5 0-3-16,-7 0 2 15,-7 7-44-15,-15-2-58 0,-10-4-104 16</inkml:trace>
  <inkml:trace contextRef="#ctx0" brushRef="#br0" timeOffset="-147209.51">20228 5710 160 0,'0'0'91'15,"0"0"21"-15,0 0-16 16,0 0-37-16,0 0 4 16,0 0-23-16,0 0 5 15,0 0-19-15,22-44 4 16,-22 44 4-16,0 0-13 16,0 0-21-16,0 0-2 15,0 9-16-15,-11 15 10 0,-12 12 6 16,-7 8-3-16,-7 5 5 15,-4 7 0-15,1 1 0 16,-2-3 4-16,8-4-4 16,4-11 2-16,8-10-2 15,10-11 1-15,6-8 0 16,6-5 1-16,0-5 3 16,0-5 17-16,6-23-22 15,24-13-7-15,9-9-71 16,7-2 28-16,2 2 15 15,0 1-13-15,2 3 11 16,-1 3-1-16,-1 2 25 16,-6 4-2-16,-5 12 2 0,-9 9 13 15,-5 12 7 1,-11 4 8-16,-5 7-2 0,-7 22-12 16,0 14-1-16,-2 5 10 15,-14 7 2-15,-2-2 3 16,-1 0-2-16,1-3-3 15,3-4 0-15,0-3-5 16,0-8-1-16,-3-4-2 16,-12-4-2-16,-8-11-64 15,-8-15-316-15</inkml:trace>
  <inkml:trace contextRef="#ctx0" brushRef="#br0" timeOffset="-147036.12">20047 5929 355 0,'0'0'36'0,"125"16"16"16,-58-2-30-16,-1 2-22 15,-6-1-38-15,-8-8-229 16</inkml:trace>
  <inkml:trace contextRef="#ctx0" brushRef="#br0" timeOffset="-146542.11">20830 5951 160 0,'0'0'236'0,"0"0"-87"16,0 0-67-16,0 0-40 16,0 0-36-16,0 0-6 15,-60-51-5-15,34 51-1 16,-1 12 2-16,0 10-1 15,0 7 0-15,2 8 1 16,4 5 1-16,2 5 1 16,11-4 0-16,8-1 0 0,0-12-6 15,20-7 2 1,21-13 6-16,19-10 18 0,19 0-9 16,11-15-9-16,4-14-90 15,-13-7-233-15</inkml:trace>
  <inkml:trace contextRef="#ctx0" brushRef="#br0" timeOffset="-146158.52">21221 5620 433 0,'0'0'173'15,"0"0"-42"-15,0 0-44 16,0 0-48-16,0 0-39 0,0 0-25 16,12 59 24-1,-12 5 2-15,0 9-1 0,0 5 0 16,-8-2 0-16,-6-3 0 16,0-5-9-16,0-8-66 15,9-13-58-15,5-19-137 16</inkml:trace>
  <inkml:trace contextRef="#ctx0" brushRef="#br0" timeOffset="-144745.13">21410 5895 401 0,'0'0'154'0,"0"0"-37"0,0 0-65 15,0 0-22-15,0 0-23 16,0 0-7-16,0-3-17 15,0 19 13-15,0 5 4 16,0 6 0-16,0 4 1 16,0 3-1-16,0 1 0 15,11-2-2-15,8-2 2 16,8-5 0-16,7-6 6 16,8-5-5-16,3-8-1 15,-2-7-21-15,-4 0 6 16,-3-10 13-16,-8-14 4 15,-1-10 4-15,-3-7 10 16,-8-2 16-16,-8-1 23 16,-8 8-29-16,0 7 2 15,0 12-19-15,0 10-3 0,0 7 2 16,0 0-8-16,0 0-8 16,0 11-11-16,-3 12-7 15,3 10 25-15,0 6 1 16,-2 7 0-16,2 0-2 15,0 1 1-15,0-4 1 16,0-5-21-16,14-6-2 16,11-6 3-16,14-9-3 15,15-7 21-15,11-10 2 16,11 0-3-16,2-23-38 16,-8-10 37-16,-18-5 4 15,-19-4 16-15,-20-3 51 0,-13 5-27 16,0 6-25-16,-14 8 0 15,2 11-4-15,5 8-2 16,4 7-9-16,-1 0-3 16,-5 3-19-16,-3 19 3 15,-4 9 18-15,-1 8-1 16,3 1 2-16,4-1-4 16,4-7-4-16,6-7-3 15,0-9-6-15,2-8 6 16,14-8 11-16,8 0 9 15,2-15 15-15,3-7-7 16,-8-5 7-16,-10-4 6 16,-11 2-6-16,0-2-19 0,-5 7-3 15,-2 10-1 1,0 8 7-16,5 6-8 0,1 3-23 16,1 14-56-16,0 12 79 15,0 4-5-15,4 4 5 16,14-1-11-16,4-7-11 15,5-11-2-15,4-12 20 16,5-6 4-16,4-17 24 16,5-19-1-16,6-10-10 15,-5-10-8-15,-1-7 3 16,-2-2 5-16,-10-7-7 16,-13-6 4-16,-10 4 4 0,-10 10-10 15,0 19 28-15,0 18-24 16,0 19 3-16,0 7-5 15,0 1-6-15,0 0-10 16,0 23-20-16,0 26 12 16,0 19 17-16,0 14 1 15,-2 7 0-15,-16-1 0 16,-1-4-1-16,0-9 1 16,5-10 0-16,10-11 0 15,4-7 0-15,0-9 0 16,1-9-25-16,11-7-34 15,-3-18-102-15,-4-7-102 16</inkml:trace>
  <inkml:trace contextRef="#ctx0" brushRef="#br0" timeOffset="-144090.94">20932 5617 207 0,'0'0'184'0,"0"0"-160"16,0 0-16-16,0 0-8 0,0 0 38 15,95 0 7-15,-46 0 0 16,6 0-3-16,-1 0-6 15,1 0-17-15,-5-7-3 16,-9 3-13-16,-5 1-3 16,-4 0 0-16,-4 3-63 15,-3-7-127-15</inkml:trace>
  <inkml:trace contextRef="#ctx0" brushRef="#br0" timeOffset="-143030.32">23322 5845 267 0,'0'0'63'0,"0"0"3"0,0 0-45 16,0 0 5-1,0 0-2-15,0 0 33 0,41-40 36 16,-41 40-35-16,0 0-40 16,0 0-18-16,0 11-16 15,0 14 12-15,0 12 1 16,0 14 3-16,-11 8 0 15,-10 8 0-15,-2 3 0 16,-5-2 1-16,5-7 1 16,10-15-2-16,13-13 0 15,0-13-10-15,27-12 10 16,23-8 8-16,17 0-1 16,17-11-7-16,7-3-39 15,1 4-49-15,-5-2-84 0,-11 2-194 16</inkml:trace>
  <inkml:trace contextRef="#ctx0" brushRef="#br0" timeOffset="-142114.99">23978 6057 546 0,'0'0'56'16,"0"0"2"-16,0 0-23 15,0 0-35-15,0 0-49 16,0 0-2-16,-8-12 48 15,0 44 0-15,0 9 3 16,-1 6 0-16,0 3 0 16,0-2 1-16,2-4-1 0,3-15 5 15,4-7-4 1,11-13 3-16,21-9 32 0,13 0 34 16,5-10-45-16,3-17-20 15,-13-7 7-15,-10-7 0 16,-18-9 8-16,-12-3-5 15,-28 0-15-15,-35 9-92 16,-8 7-87-16,6 11 1 16,19 9 65-16,28 3 113 15,18 0 11-15,0 6 62 16,35 3-28-16,18-1-41 16,15 3-1-16,15-2-1 0,-2 2 1 15,-5-4 5-15,-8-3 27 16,-14-2 31-16,-12-1 7 15,-15 0 24-15,-11 3-10 16,-11 3-18-16,-3 4-45 16,-2 3-24-16,0 8-6 15,-17 22-111-15,-18 17 117 16,-13 18 0-16,-7 10 0 16,0 3 0-16,8-5 0 15,11-9 0-15,13-16 1 16,14-14 0-16,8-14 2 15,1-10-1-15,0-9 0 16,0-1 13-16,22-18 65 0,17-21-46 16,16-12-34-1,6-14-29-15,0-5-45 0,-2 0 8 16,-7 4 10-16,-7 9 5 16,-6 9 35-16,-8 11 9 15,-6 12 4-15,-7 8-12 16,-11 13 15-16,-6 4 0 15,-1 11-33-15,-5 17-12 16,-23 12 31-16,-14 0 14 16,-10 5 3-16,-5-3 1 15,5-4-1-15,10-4 1 16,8-8-2-16,8-4-2 16,7-7 4-16,7-5-3 15,4-6 1-15,7-2-1 0,1-2 23 16,0 1 82-16,0-1-36 15,0 0-15-15,0 0-15 16,0 2-33-16,0 1-7 16,0 4-9-16,0 5-5 15,4 7 14-15,5 7 0 16,1 1-1-16,1-2 0 16,0-1 1-16,3-2 1 15,3-1 0-15,4 0 1 16,6 3 2-16,1-1-4 15,0 4-4-15,-2-8-159 16,-5-12-154-16</inkml:trace>
  <inkml:trace contextRef="#ctx0" brushRef="#br0" timeOffset="-141415.14">24504 5796 84 0,'0'0'127'15,"104"6"-50"-15,-47-2-9 16,-8-1-5-16,-11-1-10 0,-15 0 13 16,-12-2-27-1,-8 3-14-15,-3 2-25 0,0 6-12 16,0 10 2-16,-22 9-1 15,-14 4 7-15,-11 7 4 16,-5-1 0-16,3-2 2 16,9-4-2-16,3-5 1 15,7-4 1-15,3-1-2 16,-2-3-1-16,0 1-36 16,-1-5-67-16,3-5-98 15</inkml:trace>
  <inkml:trace contextRef="#ctx0" brushRef="#br0" timeOffset="-141247.95">24335 6261 135 0,'0'0'390'0,"0"0"-287"15,0 0-4-15,0 0-55 16,0 0-44-16,0 0-19 15,0 26-159-15,-10-16 77 16,-2-7-153-16</inkml:trace>
  <inkml:trace contextRef="#ctx0" brushRef="#br0" timeOffset="-138451.26">20817 6643 198 0,'0'0'0'16,"0"0"-1"-16,0 0-2 15,-99 10 0-15,62 2 1 16,3 0-7-16,1 4-8 15,4-2 16-15,4 3 2 16,4-3-1-16,6 2 7 16,5 4 3-16,6 2-6 0,4 6-1 15,0 1 22-15,0 0-6 16,14-2 13-16,4-3-6 16,5-4 24-16,0 1-18 15,-1-4 13-15,-2-2-25 16,-3 0-14-16,-10 1 0 15,-4 1-4-15,-3 0-2 16,-4 2 2-16,-20 1 2 16,-6-1-1-16,-3 1 7 15,2-6 3-15,4-2-1 16,6-4-3-16,8-4 12 16,4-3 21-16,0-1-4 0,6 0-27 15,0 0-9-15,3 0 2 16,0 0 6-16,0 0-4 15,0 0-2-15,0 0-1 16,0-5 2-16,0 3 16 16,0 0 19-16,0 2-2 15,15 0-34-15,6 0-4 16,7 11-3-16,0 3 0 16,-1 6-1-16,-2 2 1 15,-5 2-3-15,-4 1 5 16,-5 1 0-16,-2-2 1 15,-6-2-4-15,-3 0 3 0,0-3 0 16,-8 4 0 0,-14 0 1-16,-5 4 0 0,-3 2 1 15,-1 0 3-15,4 2-3 16,3-2-1-16,8 4 0 16,2 1 0-16,7 3-1 15,4 1 1-15,1 3 0 16,2 1 1-16,0 2-1 15,0 2 2-15,0-3-2 16,0-4 1-16,0-4 0 16,0-12-1-16,0-3 0 15,-2-7 2-15,1-3-2 16,0-6 0-16,1-1 1 16,-2 0-1-16,2 0 0 15,0-1-1-15,0-2 1 0,0 2 0 16,0-1-3-16,0 4 3 15,0-3-1-15,2 0 0 16,13 2 1-16,10-1 7 16,5 1 9-16,4 1-16 15,-1 1-22-15,-7-1-147 16,-7-5-147-16</inkml:trace>
  <inkml:trace contextRef="#ctx0" brushRef="#br0" timeOffset="-138270.39">20500 8078 415 0,'0'0'66'0,"0"0"50"16,0 0-60-16,0 0-28 16,0 0-25-16,0 0-3 15,24-27-11-15,-15 27-75 16,0 0-3-16,2 0-111 15</inkml:trace>
  <inkml:trace contextRef="#ctx0" brushRef="#br0" timeOffset="-126012.51">22262 6657 29 0,'0'0'114'16,"0"0"-49"-16,0 0-35 16,0 0 32-16,0 0-18 15,0 0-10-15,0 0-25 16,34-29 20-16,-24 25-12 16,-2-1 42-16,0 3-12 0,-4-1-10 15,-1 0-7-15,2 3-18 16,-4 0-12-16,1 0 0 15,2 0-3-15,7 0-5 16,-1 4 7-16,5 7-1 16,-2 1-1-16,0 6-6 15,-3 0 4-15,-3 3 0 16,-2 5-3-16,-5 2-1 16,0 2 2-16,0-1 1 15,-7-1 5-15,-6-1-3 16,-5-2 4-16,-2-4-1 15,3 1-4-15,-1-3 5 0,2-2 0 16,-1 0 0 0,2-4 0-16,-2 1 0 0,0-1-1 15,2 1 2-15,2-1 0 16,-2-2-1-16,9 1 2 16,0 2-2-16,0 1-2 15,4-1 1-15,0 3 1 16,2-2 0-16,0-1 0 15,0-3-3-15,0-3-20 16,0-2 20-16,8-2 3 16,3-3 3-16,1 1 1 15,1-2-2-15,-1 0-2 16,-3 0 1-16,0 0-1 0,-3 0 4 16,-4-3 4-16,2-1 12 15,-2-2 34-15,-2 2-37 16,0 3 4-16,0-1-7 15,0 2-14-15,0 0-3 16,0 0-17-16,0 0-32 16,0 0-4-16,0 6 43 15,-9 3 13-15,1 3 0 16,-1 1 0-16,3 2-1 16,0 1 1-16,0 5 0 15,0 3-1-15,0 3 1 16,2 4 1-16,-2 0-1 15,4 2 0-15,-1 0 0 16,2-1 0-16,1 0 0 16,0-2 0-16,0 0 0 0,0-7 0 15,0 0 1-15,0-3-1 16,0 1-1-16,0-1 1 16,3-1 0-16,0 0 0 15,2 1 0-15,-2 0 0 16,-1 2 0-16,0-3 0 15,-2-1-1-15,0-2 1 16,0 1-2-16,0-3-2 16,-12 0 3-16,1 1 1 15,-2 2 0-15,0 1 0 0,-2 2 0 16,4-3 0-16,2 0 0 16,0 2 0-16,5-2 1 15,1-4-1-15,0-2 0 16,1-5 1-16,2-4-1 15,0-2 0-15,0 0 27 16,0 0 54-16,0 0-4 16,0 0-18-16,0 0-26 15,0 0-22-15,0 0-10 16,0 0 1-16,0 0-1 16,0 0-1-16,-1 0-4 15,-1 0-18-15,-4 3-37 16,-7 5-65-16,-6 4 50 15,-2-1-88-15</inkml:trace>
  <inkml:trace contextRef="#ctx0" brushRef="#br0" timeOffset="-125872.07">22001 8073 239 0,'0'0'384'0,"0"0"-260"16,0 0-124-16,0 0-110 15,0 0-64-15,0 0-31 16,21-6 54-16</inkml:trace>
  <inkml:trace contextRef="#ctx0" brushRef="#br0" timeOffset="-101721.46">688 1174 19 0,'0'0'44'0,"0"0"-19"15,0 0 47-15,0 0 22 16,0 0-67-16,0 0 6 15,0 0 4-15,0 0 15 16,0 0-6-16,13-62-28 16,-13 57 7-16,-1 3 23 15,-2-2-22-15,3 1-5 16,-4-2 6-16,4 2-10 16,0-2 12-16,0 2 18 15,0 0-17-15,0 2-23 16,0 1 6-16,-2 0-13 15,2 0-3-15,0 0-4 16,-6 1-18-16,3 12 11 0,-2 9 13 16,-2 4 1-16,-2 4 0 15,0 2 0-15,3-1 0 16,3-1-1-16,3-5 1 16,0-3-4-16,3-5-3 15,14-5 5-15,2-5-6 16,9-7 8-16,2 0 4 15,9-9 6-15,-3-11-1 16,-2-3-1-16,-7-4-3 16,-5 1 3-16,-10-1-3 15,-6 2-5-15,-6-1 6 16,0 0-6-16,-22 6-13 0,-8 6-12 16,-10 6-17-1,1 6 12-15,5 2 14 0,5 0 15 16,10 5-2-16,4 9 1 15,4 5-10-15,5 4-50 16,6 5 0-16,0-1-52 16,17-9-101-16</inkml:trace>
  <inkml:trace contextRef="#ctx0" brushRef="#br0" timeOffset="-101459.84">1146 1264 332 0,'0'0'138'0,"0"0"-86"16,0 0-28-16,0 0-21 15,0 0 0-15,0 0-3 16,82-25 1-16,-60 21-1 16,-1 0-5-16,-3 4-5 15,-7 0-39-15,-7 0-93 16</inkml:trace>
  <inkml:trace contextRef="#ctx0" brushRef="#br0" timeOffset="-101188.91">1331 1048 56 0,'0'0'384'0,"0"0"-277"16,0 0 45-16,0 0-66 15,0 0-44-15,0 0-16 16,0-35-26-16,0 35-5 15,3 5-7-15,13 14 12 0,5 9 0 16,2 9 0-16,-3 9 0 16,-2 2-15-16,-10 2-20 15,-5 2-41-15,-3 0 10 16,-8-4-60-16,-13-10-98 16</inkml:trace>
  <inkml:trace contextRef="#ctx0" brushRef="#br0" timeOffset="-100726.52">1677 1361 211 0,'0'0'76'0,"0"0"-7"15,0 0 17-15,0 0-34 16,0 0-22-16,0 0-9 16,18-17 11-16,-6 12-2 15,4 3-22-15,3 2-8 16,7-1-1-16,-1 1-5 15,6 0-29-15,-5 0-3 16,-2-1-77-16,-5-2 51 16,-5-2-129-16,-4-6 68 15</inkml:trace>
  <inkml:trace contextRef="#ctx0" brushRef="#br0" timeOffset="-100455.97">1805 1257 200 0,'0'0'139'0,"0"0"-12"0,0 0-49 15,0 0-14-15,0 0 7 16,0 0-54-16,11-31-16 16,23 26-1-16,6 3 5 15,0 2-5-15,-5 0 1 16,-7 0-2-16,-7 0 1 16,-9 2-1-16,-10 0 1 15,2 1-5-15,-4-2-3 16,0 1 7-16,0 2 1 15,-15 2 2-15,-7 4 2 0,-5 0-3 16,6 0-1-16,2 2-14 16,9 0-53-16,3-2-32 15,7-3-47-15,7-7-158 16</inkml:trace>
  <inkml:trace contextRef="#ctx0" brushRef="#br0" timeOffset="-100273.1">2063 1333 339 0,'0'0'175'15,"0"0"-83"-15,0 0-11 16,0 0-36-16,0 0 3 16,0 0-48-16,-16-10-40 0,16 10-124 15,0 0 12-15,9 0-42 16</inkml:trace>
  <inkml:trace contextRef="#ctx0" brushRef="#br0" timeOffset="-99084.82">1675 1337 150 0,'0'0'89'0,"0"0"29"15,0 0-54 1,0 0-19-16,0 0-11 0,0 0-25 16,8-17 13-16,-8 17 0 15,0-1 0-15,0 1 9 16,0-2 1-16,0 1-14 16,0 1-17-16,0-1-1 15,0 1-1-15,0 0-10 16,0 0-3-16,1 0 6 15,5 0 5-15,9-5 3 16,9-2 3-16,12 0-2 16,6-3 5-16,8 0-1 15,0 1-1-15,3 1-4 16,-4 1 2-16,-2 4-6 16,-4 3 4-16,-9 0-8 15,-9 0-8-15,-11 0-8 0,-9 0 7 16,-5 0-10-16,0 0 9 15,-8 0 18-15,-13 0 0 16,-7 0-8-16,5 0-15 16,1 0 10-16,14 0 9 15,7 0-22-15,1 0-213 16</inkml:trace>
  <inkml:trace contextRef="#ctx0" brushRef="#br0" timeOffset="-98310.55">1978 1114 162 0,'0'0'119'0,"0"0"-26"0,0 0-20 15,0 0-8-15,0 0-2 16,0 0-41-16,-13-26 17 15,13 23-11-15,-2 3-20 16,2 0-8-16,0 0-34 16,0 3-36-16,15 8 70 15,3 0-9-15,6 3 15 16,6-3-6-16,4 0 8 16,2-4-6-16,3-5 11 15,-5 0-11-15,-9-2 1 16,-10 0 4-16,-9 1-3 0,-3-1 0 15,-3 0 12-15,0 0 24 16,0 0-12-16,0 0-9 16,0 0 2-16,0 0 2 15,0 2-9-15,0 1-14 16,-3 5-5-16,-9 5-43 16,-4 8 25-16,1 3-14 15,-3-1 11-15,3 1 7 16,3-7-6-16,3-5 7 15,5-4 13-15,-1-5 3 16,1 0 0-16,2-3 2 16,-5 0 0-16,-2 0 21 0,-3 0 0 15,-3 1-18 1,3 1 0-16,3 1-3 16,3 2-3-16,5 0-34 0,-1-1-1 15,1 1 12-15,1 1 2 16,0-3-12-16,0-1 3 15,0-1 15-15,0-1 18 16,0 0 31-16,0 0 55 16,0 0-8-16,0 0-19 15,-2 0-41-15,2-1-18 16,-1 1-33-16,-2 0-80 16,-2 0-266-16</inkml:trace>
  <inkml:trace contextRef="#ctx0" brushRef="#br0" timeOffset="-96209.95">2430 731 352 0,'0'0'42'15,"0"0"5"-15,0 0 34 16,0 0-81-16,0 0-11 16,0 0-153-16,0 0 93 0,98-16-91 15,-76 36 48 1</inkml:trace>
  <inkml:trace contextRef="#ctx0" brushRef="#br0" timeOffset="-95237.82">2502 909 160 0,'0'0'27'0,"0"0"18"16,-48 80 21-16,33-46-38 16,6-3 2-16,6-7-9 15,2-6-1-15,1-5-4 16,0-6-7-16,0-3-3 15,0-3-1-15,0-1 1 16,-3 0 50-16,1 0 42 16,-4-5-4-16,-1-10-87 15,-1-5-7-15,-1-2-21 16,7-5-1-16,2-4-4 0,0-3-18 16,19-10-17-16,7-4 26 15,9 0-7-15,1 1 36 16,1 9 6-16,-1 6 26 15,-5 10 2-15,-4 8 13 16,-8 6-4-16,-7 5 21 16,0 3-43-16,3 3-13 15,1 16-4-15,-2 13-2 16,1 11 4-16,-9 10 0 16,-3 0 3-16,-2-2-1 15,4-9-1-15,1-8 0 0,-2-7 0 16,-1-5-1-1,-3-5-24-15,0-8-35 0,0-9-8 16,-3 0 6 0,-13-12-4-16</inkml:trace>
  <inkml:trace contextRef="#ctx0" brushRef="#br0" timeOffset="-94697.69">2508 930 409 0,'0'0'99'15,"0"0"-11"-15,0 0-78 16,0 0-10-16,119-4 0 16,-44-1 9-16,4-5 40 15,7-4-42-15,-1-2-5 0,-3-2-4 16,-13 0 2-16,-20 4 0 16,-22 2 6-16,-21 3 4 15,-6 1 44-15,-6 0-47 16,-16 2-7-16,-3 3-1 15,2 3-4-15,2 0 2 16,10 13-2-16,5 6-4 16,6 7 2-16,0 3-3 15,20 5 8-15,20 2-1 16,8-9 1-16,10-11 1 16,2-16 1-16,-5-1 8 15,-7-30 11-15,-8-8 25 16,-12-8 11-16,-10-1-25 15,-11 2-3-15,-7 4-22 16,-11 4 5-16,-18 7-10 0,1 7-17 16,5 9 0-16,7 5 17 15,10 7 0-15,5 3 4 16,1 0-4-16,0 8-14 16,0 19-4-16,0 13 18 15,4 10 0-15,1 3 1 16,-1-2 1-16,2-9-2 15,0-7 0-15,3-13-1 16,0-7 1-16,-1-4-3 16,2-6-15-16,-1-1-4 0,-3-2-32 15,-3-2-46 1,-3 0-89-16,0-13-199 0</inkml:trace>
  <inkml:trace contextRef="#ctx0" brushRef="#br0" timeOffset="-94524.65">3407 881 1 0,'0'0'553'16,"0"0"-367"-16,0 0-75 16,0 0-54-16,0 0-25 15,12-73-25-15,13 67-7 16,11 1-10-16,15-1-9 16,2 3-7-16,0-4-18 15,-5 3-23-15,-8-4-71 0,-4-3-43 16,-14-6-188-1</inkml:trace>
  <inkml:trace contextRef="#ctx0" brushRef="#br0" timeOffset="-94275.55">3798 603 442 0,'0'0'98'0,"0"0"48"16,0 0-40-16,0 0-47 15,0 0-36-15,0 0-11 16,9-35-12-16,-9 44-13 16,1 12 5-16,1 7 4 15,-2 8 4-15,0 3-1 16,0 4 1-16,0 1 1 16,0 2-1-16,-2-3-1 0,2-1-29 15,0-5-62-15,0-12-78 16,9-17-213-16</inkml:trace>
  <inkml:trace contextRef="#ctx0" brushRef="#br0" timeOffset="-94096.51">4050 940 625 0,'0'0'146'0,"0"0"-55"0,0 0-43 15,0 0-42-15,0 0-6 16,0 0-10-16,-6-46-25 16,16 46-68-16,7-2-127 15</inkml:trace>
  <inkml:trace contextRef="#ctx0" brushRef="#br0" timeOffset="-78310.37">3012 9941 271 0,'0'0'120'0,"0"0"-74"0,0 0-11 16,0 0 4-16,0 0-8 16,0 0-19-16,0 0 4 15,0 0 2-15,4-30 2 16,-4 30-5-16,0 0 5 15,0 0 12-15,0 0 3 16,0 0 3-16,0 0-7 16,0 0-15-16,0 0-10 15,0 0-6-15,0 0-3 16,0 1-7-16,0 14-5 16,0 6 14-16,0 8-3 15,0 1 3-15,0 3 1 16,0 2 0-16,0-3 2 0,0-2-2 15,0-6 0 1,0-9-23-16,0-8 0 0,0-5-13 16,3-2 11-16,-1 0 25 15,2 0 0-15,2-9 0 16,3-5-136-16,-3-1-109 16</inkml:trace>
  <inkml:trace contextRef="#ctx0" brushRef="#br0" timeOffset="-77844.55">3380 9982 430 0,'0'0'172'0,"0"0"-89"0,0 0-19 16,0 0-22-16,0 0-32 16,0 0-9-16,-69-26-1 15,41 26-4-15,-2 6 1 16,-1 12 2-16,2 1 0 16,7 2-3-16,6 2 1 15,4 2 1-15,12 0-1 16,0 4 1-16,0-4 0 15,20-1 1-15,9-5 1 16,4-7 0-16,12-8-1 16,1-4-6-16,-3 0-59 15,-9-16-98-15</inkml:trace>
  <inkml:trace contextRef="#ctx0" brushRef="#br0" timeOffset="-74865.21">4056 9958 401 0,'0'0'108'0,"0"0"-32"15,0 0-26-15,0 0-43 16,0 0-3-16,0 0 1 16,0 0 21-16,0-39 15 15,0 37 4-15,0-1 3 16,0-1-17-16,0-1-10 16,0 0-13-16,0 2 10 15,0 1-11-15,0 2-6 16,0 0-1-16,0 0-7 15,0 0-9-15,0 17-18 0,0 13 30 16,0 10 2-16,0 4 2 16,-8 4-3-16,-5-4 3 15,3-3 2-15,-1-10-2 16,8-5-5-16,1-9-11 16,0-9-3-16,2-3-1 15,0-3-15-15,0-2 16 16,0 0 19-16,0-13 0 15,0-4-19-15,0 1-30 16,7 0-10-16,2 3-203 0</inkml:trace>
  <inkml:trace contextRef="#ctx0" brushRef="#br0" timeOffset="-74332">4432 9930 55 0,'0'0'314'0,"0"0"-228"15,0 0 17-15,0 0-38 16,0 0-16-16,0 0-32 15,-56-37-4-15,40 37-11 16,-3 2 0-16,4 10-2 16,-4 3 0-16,-1 2 0 15,-2 5 1-15,-2 2-1 0,-1 2 1 16,5 0-1-16,1 4 0 16,7 1 2-16,3 0-2 15,6-3 5-15,3-3-2 16,0-6 0-16,6-8-2 15,18-8 6-15,7-3 10 16,9-3-2-16,5-16-7 16,-3 2-6-16,-5 0-2 15,-9 1-68-15,-22 5-132 16</inkml:trace>
  <inkml:trace contextRef="#ctx0" brushRef="#br0" timeOffset="-72998.79">5082 9960 274 0,'0'0'122'15,"0"0"-27"-15,0 0-32 0,0 0-20 16,0 0-29-16,0 0-14 15,11-24-3 1,-11 24-1-16,0 9 4 0,0 7 6 16,0 6 7-16,0 9 5 15,-3 3-1-15,-2 5-1 16,-1 9-6-16,-2 0-9 16,1 2 0-16,3-3 1 15,4-11-1-15,0-6-1 16,0-7-1-16,11-8-25 15,0-5-39-15,4-10-21 16,-2 0-53-16</inkml:trace>
  <inkml:trace contextRef="#ctx0" brushRef="#br0" timeOffset="-72433.59">5463 10060 317 0,'0'0'68'16,"0"0"27"-16,0 0-16 15,0 0-31-15,0 0-23 16,0 0-18-16,-66-40-7 16,48 40 0-16,-6 8-1 15,0 9 1-15,-1 7 0 0,4 6 1 16,-3 10 1 0,8 6 0-16,4 4 4 0,3-3 0 15,5-5-5-15,4-13 0 16,0-8 0-16,23-9 4 15,10-5 6-15,9-7 1 16,7 0-2-16,2-9-7 16,-2-9-3-16,-7-4-6 15,-9 2-16-15,-7 1-49 16,-18 4-7-16,-8 2-42 16</inkml:trace>
  <inkml:trace contextRef="#ctx0" brushRef="#br0" timeOffset="-72247.13">5438 10340 560 0,'0'0'95'15,"0"0"-54"-15,0 0-31 16,0 0-1-16,0 0-9 15,0 0-16-15,8-12-177 16,-23 12-38-16</inkml:trace>
  <inkml:trace contextRef="#ctx0" brushRef="#br0" timeOffset="-69602.83">3233 9065 74 0,'0'0'168'15,"0"0"-22"-15,0 0-21 16,0 0-82-16,0 0 21 0,0 0-34 16,4-68-9-16,-4 68-18 15,0 0-3-15,-6 17-5 16,-3 15 1-16,-10 12 3 15,-5 10 2-15,-4 3 4 16,-2 2 7-16,3-8-2 16,6-6-5-16,9-13-2 15,9-11 3-15,3-12-6 16,0-9 0-16,18-7 15 16,24-29 20-16,16-15-35 15,9-16-3-15,1-5-63 16,-8 1-6-16,-12 5 8 15,-9 12 20-15,-11 14-28 16,-10 13 43-16,-12 10 29 0,-2 10 23 16,-2 7 30-16,-2 0-29 15,0 17-24-15,0 19-7 16,-3 12 7-16,-6 8 9 16,3 3 22-16,2-4-24 15,4-6 17-15,0-8-18 16,4-2 1-16,5-6-1 15,-2-4-6-15,-2-4-2 16,-5-4-41-16,0-4-27 16,-18-12-108-16</inkml:trace>
  <inkml:trace contextRef="#ctx0" brushRef="#br0" timeOffset="-69428.16">3237 9249 423 0,'0'0'91'0,"0"0"-38"16,0 0-38-16,0 0-5 16,125-36 30-16,-68 36-1 15,3 0-22-15,-1 7-11 16,-4 10-6-16,-5 3-49 16,-10-6-114-16,-15-4-224 15</inkml:trace>
  <inkml:trace contextRef="#ctx0" brushRef="#br0" timeOffset="-68870.55">3923 9227 326 0,'0'0'235'0,"0"0"-130"0,0 0-91 15,0 0-14 1,-101-29-3-16,80 42 0 0,0 6 2 16,7 0-1-16,1 5 0 15,4 0-3-15,6 6 0 16,0 6 3-16,3 1 2 15,0 3 5-15,6-5-4 16,16-7 3-16,10-13-4 16,13-13 12-16,11-2-2 15,10-21-2-15,1-16-6 16,-4-7 6-16,-13-6 9 16,-12-1-2-16,-16 3 9 15,-14 0-9-15,-8 1 19 16,-11 2 20-16,-16 5-52 15,0 10 1-15,5 13-2 0,7 11 0 16,9 6-1-16,1 4-9 16,-5 26 1-16,0 15 5 15,-5 14-4-15,6 10 7 16,-2 2 0-16,1 1 0 16,7-10 2-16,3-12-2 15,0-16-13-15,7-13-1 16,10-7-12-16,-1-7 2 15,-2-7-20-15,0-3-58 16,-6-26-166-16</inkml:trace>
  <inkml:trace contextRef="#ctx0" brushRef="#br0" timeOffset="-68700.68">3983 9313 460 0,'0'0'42'15,"0"0"-9"-15,112-3 39 16,-61-8-20-16,2 2-7 16,-2 4-34-16,-5 3-11 15,-10 2-13-15,-14 0-102 16,-17 0-90-16</inkml:trace>
  <inkml:trace contextRef="#ctx0" brushRef="#br0" timeOffset="-68497.69">4420 9467 716 0,'0'0'45'0,"0"0"20"15,0 0-63-15,0 0-2 16,0 0-27-16,0 0-53 15,25-24-105-15,-17 25 32 16,1-1-194-16</inkml:trace>
  <inkml:trace contextRef="#ctx0" brushRef="#br0" timeOffset="-68267.66">4794 9135 642 0,'0'0'153'0,"0"0"-58"16,0 0-34-16,0 0-54 16,0 0-7-16,0 0-11 15,0 19 7-15,2 26 4 16,5 8-2-16,-2 5 2 16,-4 0 0-16,-1-1 0 15,0-7 0-15,-13-2-9 16,-7-3-46-16,-11-8-38 15,-11-18-182-15</inkml:trace>
  <inkml:trace contextRef="#ctx0" brushRef="#br0" timeOffset="-65588.17">2700 9859 326 0,'0'0'109'16,"0"0"-28"-16,0 0-27 15,0 0-15-15,0 0-18 16,0 0-15-16,4-35 0 16,-4 30 5-16,0 1-8 15,0-1 8-15,0-1-3 16,2 1-4-16,1-3-2 15,-2 2 4-15,5-2-6 16,2-2 0-16,2 0-1 16,2-2-7-16,2-1-13 15,-1-1 17-15,2 2 0 0,1-1 4 16,-2 2 0-16,0 5 0 16,5-2-5-16,0 5-2 15,5-2 7-15,1 1-3 16,3-1 3-16,-2 0 0 15,1-1 1-15,3 2 3 16,-6 2 0-16,-1-1-2 16,-2 3-2-16,0 0 1 15,-3 0-1-15,0 4 0 16,-3 2-1-16,0 4 0 16,0-2 1-16,3-2 1 15,4 0-1-15,1 0 3 0,5 2 0 16,-5-3-3-16,-1 2 0 15,-3 2 0-15,0-1 2 16,-2 2-2-16,-1-1 0 16,-4 1 0-16,3-3 0 15,-2 0 0-15,1-1 0 16,-2 0 2-16,-2-3-1 16,1 2 0-16,2 0-1 15,1-1 0-15,-1-1 1 16,5-3 0-16,1 0-1 15,2 0 3-15,-1 0 0 16,-1-9 1-16,-3-2 1 16,-1 2 43-16,-2 1-33 0,-1-1 4 15,1 4-17 1,-2-1-2-16,0 2-1 0,1 0 0 16,3-2 1-16,0-2 1 15,-1-3 0-15,0 1 2 16,-2 0-1-16,-3-1 13 15,-5 4 13-15,-1 3 5 16,-1 1-29-16,-2 3-4 16,0 0 0-16,0 0 0 15,0 0 2-15,0 0-2 16,0-1 1-16,0-1 5 16,0 0 4-16,0-1-1 15,0-2 3-15,0 3-4 16,0-1-5-16,0 2 1 0,0 0-3 15,0-1-1-15,0 1 1 16,0 1 1-16,0 0-2 16,0-2 0-16,0 2-1 15,0 0 1-15,0 0 0 16,0 0 1-16,0 0-1 16,0 0 0-16,0 0-1 15,0 0-1-15,0 0 2 16,0 0-3-16,0 0-4 15,0 0-10-15,0 3 13 16,3 6 4-16,4 3-2 16,1 0 1-16,-1 2 1 15,1-2 0-15,5 1 1 0,2-2-1 16,6 0-2-16,6-1 1 16,2 0-1-16,3-4 1 15,-4-3-2-15,0-3 3 16,-8 0-1-16,1 0 2 15,-5 0 1-15,-2 0-2 16,3 0-2-16,-3 0 2 16,5 0 0-16,-2 0-3 15,2 0-4-15,-1 0 0 16,1 2 6-16,4-2-3 16,-1 0 4-16,1 0 0 15,2 0 2-15,3 0-2 0,2 0-2 16,0 0-3-16,1 0 2 15,1 0-5-15,-6 0 8 16,-2 0 0-16,-2 0 0 16,-5 0 0-16,-1 0 0 15,-4 0-2-15,-1 0 2 16,1 0 0-16,-2 0-3 16,3 0 1-16,1 0-2 15,4 0 1-15,-1 0-1 16,4 0 1-16,-1 0 3 15,-2 0 2-15,-3 0-2 16,-5 0 1-16,-1 0-1 16,-4 0 0-16,5 0 0 15,-2 0-1-15,-1 0 1 16,5 0-2-16,0 0 2 0,7 0-1 16,-1 0 1-16,5 0 1 15,-3 0 1-15,-3 0-2 16,4-4 2-16,-6 1-2 15,1 2 1-15,-1-2-1 16,1 2 0-16,1-1 0 16,1-1 0-16,1 1 0 15,2-1 1-15,-1 1-1 16,2 2-1-16,-4 0 1 16,1 0 0-16,0 0 0 15,-5 0-1-15,4-1 1 16,-5 1 0-16,0-1 0 0,-2-1 1 15,3 1-1-15,0-1 0 16,2 2 0-16,4-3 0 16,0 1 0-16,0 0 0 15,0 1 0-15,-1 1 0 16,-4-2 0-16,1 2 0 16,-2-1 0-16,-1 0 0 15,1 1 2-15,2-2-1 16,-2 1 3-16,2 0 0 15,-4 1-2-15,6 0-2 16,-4 0 0-16,3 0 0 16,3 0 0-16,-3 0 0 15,-1 0 0-15,1 0 0 0,-4 0 1 16,0 0-1 0,-3 0 0-16,1 4 0 0,-1 0 0 15,-1 1 1-15,7-2-1 16,-2 3 0-16,2-2 1 15,-1 3 0-15,1-1 1 16,-5 0 1-16,1 1-2 16,-4 0 1-16,-1 0-1 15,-4-1 0-15,3-2 2 16,-6-4 0-16,1 3-3 16,-1-1-1-16,0 3 0 15,0 0-2-15,0 2 1 0,0 2 2 16,0-1 0-16,-4 2 2 15,-2-3 0-15,1 0 1 16,1 0-3-16,0-2-14 16,2 2-63-16,2-7-48 15,0 0-114-15</inkml:trace>
  <inkml:trace contextRef="#ctx0" brushRef="#br0" timeOffset="-65447.92">5789 9818 478 0,'0'0'180'0,"0"0"-28"16,0 0-52-16,0 0-42 16,0 0-24-16,0 0-34 0,-3-27-16 15,3 29-60-15,0 13-40 16,-4-4-93-16</inkml:trace>
  <inkml:trace contextRef="#ctx0" brushRef="#br0" timeOffset="-31187.92">5835 3878 68 0,'0'0'193'0,"0"0"-89"15,0 0-37-15,0 0 10 16,0 0-44-16,0 0 6 16,0 0 17-16,0 0-16 0,0 0 1 15,14-26-21 1,-10 22 19-16,1-2-12 0,2 1-18 15,4-1 4-15,2 2-11 16,8 1-2-16,4 3-1 16,-1 0-4-16,3 0-9 15,-9 6-25-15,1 6-18 16,-8 4 3-16,-7-1-7 16,-4 1-8-16,0-2 36 15,-4-1 12-15,-14-3 14 16,-2 1 6-16,3-6 0 15,6-1 2-15,7 0 0 16,4 1-1-16,0 4-2 16,3 3 2-16,9 1 8 0,5-2 1 15,1 2 0-15,-6-1-2 16,-4-3-5-16,-1-1 0 16,-7-2-1-16,3 0 1 15,-3-1-1-15,0 1-1 16,-3 0 1-16,-9 2 4 15,-4 0 3-15,-3-3-6 16,2-1 3-16,4-4 4 16,2 0-5-16,7 0 0 15,1 0 8-15,3 0-6 16,0 0-6-16,0 0-53 16,0-5-378-16</inkml:trace>
  <inkml:trace contextRef="#ctx0" brushRef="#br0" timeOffset="-30933">6223 3955 323 0,'0'0'150'16,"0"0"-96"-16,0 0-37 0,0 0-3 16,0 0-9-16,0 0-3 15,84-2-2-15,-59 2 0 16,3 2-6-16,2 2-58 16,0-2-69-16</inkml:trace>
  <inkml:trace contextRef="#ctx0" brushRef="#br0" timeOffset="-30341.62">6508 3821 398 0,'0'0'148'16,"0"0"-136"-16,0 0-10 0,0 0-1 15,0 0 24-15,0 0 16 16,36 79-15-16,-24-56-17 16,4-3-5-16,-4 0-4 15,4-5 4-15,7-9-3 16,8-6 2-16,11 0 7 15,0-5-10-15,2-12-20 16,-11 0 11-16,-15-2 9 16,-10 2 3-16,-8-3 11 15,-8 1 6-15,-22 5-11 16,-7 7-7-16,3 6-2 16,7 1-7-16,13 0 3 15,8 15-24-15,3 4 15 0,3 4 5 16,0 3 8-1,9 4-5-15,8 1 5 0,1 2 0 16,-2-1-9-16,1-8-115 16,-1-7-99-16</inkml:trace>
  <inkml:trace contextRef="#ctx0" brushRef="#br0" timeOffset="-30143.79">6833 4092 538 0,'0'0'14'0,"0"0"-14"16,0 0 0-16,0 0-3 16,0 0 2-16,37 86-11 15,-34-65-42-15,-1 1-30 16,-2-5-33-16,0-3-63 15</inkml:trace>
  <inkml:trace contextRef="#ctx0" brushRef="#br0" timeOffset="-29675.38">7140 3860 522 0,'0'0'137'0,"0"0"14"16,0 0-73-16,0 0-65 16,0 0-13-16,0 0-13 15,23 7 6-15,-8 32 7 16,4 5 0-16,-2-1 0 15,-2-4-2-15,1-7-20 16,2-11-24-16,3-10 7 16,6-11 17-16,7-1 22 0,4-20 8 15,-2-8-3-15,-7-3-1 16,-14 3 7-16,-11 1 12 16,-4 5-7-16,-1 4-9 15,-11 7-7-15,3 6-6 16,4 5 5-16,5 1 1 15,0 0-17-15,0 14-21 16,0 12 36-16,0 6 2 16,0 2 0-16,0 2 0 15,0-2 0-15,-13-2-12 16,2-1-57-16,1-12-51 16,6-9-62-16</inkml:trace>
  <inkml:trace contextRef="#ctx0" brushRef="#br0" timeOffset="-29492.04">7510 4025 268 0,'0'0'403'0,"0"0"-278"16,0 0-84-16,0 0-40 15,0 0 0-15,108-19-1 16,-64 19-3-16,3 0-47 15,2 0-71-15,-3 0-33 16,-4-2-160-16</inkml:trace>
  <inkml:trace contextRef="#ctx0" brushRef="#br0" timeOffset="-29267.03">7809 3892 403 0,'0'0'115'15,"0"0"-115"-15,0 0 0 16,0 0 0-16,0 0 2 15,-20 80 20-15,20-54 4 16,0-6 12-16,11-3 19 16,-1-2-20-16,-4-3-12 15,-3-3 13-15,-3 1-34 16,0 0 2-16,-1-2-2 16,-17 3-2-16,-6 0-2 15,-5 0-2-15,1-5-59 16,3-3-51-16,7-3-9 0,12-11-146 15</inkml:trace>
  <inkml:trace contextRef="#ctx0" brushRef="#br0" timeOffset="-29086.64">7827 3846 397 0,'0'0'125'0,"0"0"-73"0,94-16-4 16,-64 16-31 0,-2 1-17-16,0 16-4 0,-9 1-110 15,-11-1-124-15</inkml:trace>
  <inkml:trace contextRef="#ctx0" brushRef="#br0" timeOffset="-28893.07">7906 4157 409 0,'0'0'39'16,"0"0"-34"-16,0 0 10 15,0 0-14-15,1 75-1 16,-17-54-71-16,5-3-80 0</inkml:trace>
  <inkml:trace contextRef="#ctx0" brushRef="#br0" timeOffset="-28555.79">8377 3921 432 0,'0'0'107'0,"0"0"-66"0,0 0-18 16,0 0-10-1,0 0-13-15,0 0-20 0,-79 22 18 16,74 8-7-16,5 0 6 16,0-5 3-16,14-3 0 15,1-4 12-15,-4-4 1 16,-3-1-2-16,-6-3-6 15,-2-1-3-15,0 3 0 16,-6-1-2-16,-19-2 2 16,-5 3 3-16,-8-3-5 15,2-2 0-15,5-3-21 16,6-4-19-16,7 0-8 16,9 0-64-16,9-15-217 0</inkml:trace>
  <inkml:trace contextRef="#ctx0" brushRef="#br0" timeOffset="-28359.77">8356 3931 522 0,'0'0'145'16,"0"0"-25"-16,0 0-82 15,0 0-38-15,0 0-15 16,0 0-1-16,40-7 16 15,-7 18 0-15,0 4-10 16,-3 2-86-16,-8-5-86 16,-10-4-195-16</inkml:trace>
  <inkml:trace contextRef="#ctx0" brushRef="#br0" timeOffset="-28176.68">8467 4074 247 0,'0'0'41'15,"0"0"30"-15,113 0-39 16,-79 0-23-16,1 0-9 16,-4-3-82-16,-7-6-187 15</inkml:trace>
  <inkml:trace contextRef="#ctx0" brushRef="#br0" timeOffset="-27859.53">8707 3869 157 0,'0'0'467'16,"0"0"-338"-16,0 0-129 16,0 0-12-16,0 0 2 15,0 0 9-15,14 76 1 16,-9-40 0-16,-5 4 1 15,0 1 1-15,0-5 1 16,0-4-3-16,3-8-5 0,13-10-39 16,7-9 16-16,5-5 28 15,2-3 14-15,-5-13-9 16,-12-4 4-16,-13-4 49 16,-7-1-58-16,-30 2 0 15,-2 6-5-15,5 10-2 16,11 7-3-16,14 0-70 15,2 14 4-15,1 9 24 16,2 4-1-16,0-2-136 16</inkml:trace>
  <inkml:trace contextRef="#ctx0" brushRef="#br0" timeOffset="-27661.83">9000 4124 694 0,'0'0'145'16,"0"0"-102"-16,0 0-43 15,0 0-78-15,0 0 78 16,0 0-1-16,-15 93-10 16,7-58-23-16,-6-2-20 15,-7-5-43-15,-4-6-108 16</inkml:trace>
  <inkml:trace contextRef="#ctx0" brushRef="#br0" timeOffset="-27227.61">9124 3870 542 0,'0'0'136'0,"0"0"-136"0,0 0-1 16,0 0 1-1,0 0 0-15,0 0 20 0,54 94 0 16,-34-62-15-1,2 0-3-15,-1 2-1 0,-6-3-2 16,2-7-4-16,-4-7-28 16,-5-10-2-16,0-7 35 15,-1 0 6-15,0-4 23 16,-1-16 7-16,-6-2-9 16,-1-8 32-16,-27-1-59 15,-5 1 3-15,6 7 5 16,9 9 30-16,11 14-31 15,1 0-7-15,-3 20-172 16,-3 13 118-16,1 1-91 0,4-6-209 16</inkml:trace>
  <inkml:trace contextRef="#ctx0" brushRef="#br0" timeOffset="-27009.72">9350 4062 518 0,'0'0'156'0,"0"0"6"16,0 0-96 0,89-41-49-16,-41 40-17 15,5 1-3-15,2 0 2 16,-2 0-17-16,-4 8-28 0,-9-5-96 15,-10-3-151-15</inkml:trace>
  <inkml:trace contextRef="#ctx0" brushRef="#br0" timeOffset="-26776.82">9628 3925 569 0,'0'0'130'16,"0"0"-85"-16,90-13-31 15,-48 13 12-15,0 0 0 0,-1 14-10 16,-8 6-3 0,-5 5-12-16,-11 3-1 0,-10 4-1 15,-7 7-5-15,-9 0 6 16,-23 2 3-16,-12-3-3 16,-8-2-15-16,-1-5-25 15,6-4-68-15,11-10-57 16,15-11-227-16</inkml:trace>
  <inkml:trace contextRef="#ctx0" brushRef="#br0" timeOffset="-26605.16">9655 4140 532 0,'0'0'81'15,"0"0"5"-15,0 0-23 0,0 0-52 16,0 0-11-16,0 0-10 15,69-11 10-15,-27 19 0 16,8-2-21-16,-2 1-90 16,0-7-100-16</inkml:trace>
  <inkml:trace contextRef="#ctx0" brushRef="#br0" timeOffset="-26425.54">10056 4088 688 0,'0'0'59'0,"0"0"-18"16,0 0-41-16,0 0-12 15,0 0-16-15,0 0 28 16,16 26-48-16,-12-10-23 16,-4-6-83-16,0-9-236 15</inkml:trace>
  <inkml:trace contextRef="#ctx0" brushRef="#br0" timeOffset="-22726.76">6272 10019 111 0,'0'0'38'16,"0"0"13"-16,0 0 35 16,0 0 0-16,0 0-12 15,0 0-38-15,0 0 6 16,23-22 21-16,-23 17-20 15,3 2-22-15,-3 3 2 16,1-2-4-16,-1 2-4 16,0-1-2-16,0 1 0 15,0-3-1-15,0 1-3 16,0-2-2-16,0-3 9 16,0 2 4-16,0 1-6 15,0-1 1-15,0 0-6 0,2 2-7 16,-2 2 0-16,0 1 0 15,0 0 0-15,0 0 0 16,0 0-2-16,0 0-3 16,0 0-3-16,0 3-5 15,0 7 4-15,0 7 5 16,0 3 1-16,0 6-4 16,0 5 4-16,-2 4 1 15,1 3 1-15,1 1-1 16,0-3-6-16,0-5-35 15,0-8 2-15,6-11-4 16,0-3 9-16,-2-6-13 0,2-3-34 16,-5-9-102-16</inkml:trace>
  <inkml:trace contextRef="#ctx0" brushRef="#br0" timeOffset="-22030.86">6660 10016 383 0,'0'0'113'15,"0"0"-17"-15,0 0-24 16,0 0-42-16,0 0-12 16,0 0 10-16,-15-38-16 15,9 37-9-15,2 1-3 16,-2 0-2-16,-2 0-3 16,0 0-2-16,-3 0 5 15,2 3-3-15,-4 6 1 0,2 5-1 16,-2 3-4-16,3 3 9 15,3 8 0-15,1 5-2 16,6 5 0-16,0 1 2 16,0-1 2-16,6-8-2 15,8-8-2-15,8-9-2 16,2-6-3-16,1-4 7 16,-4-3 0-16,3 0-5 15,-6 0-63-15,-1-6-45 16,-6-8-77-16</inkml:trace>
  <inkml:trace contextRef="#ctx0" brushRef="#br0" timeOffset="-21249.47">7409 10095 448 0,'0'0'97'0,"0"0"-26"15,0 0-32-15,0 0-10 0,0 0 1 16,0 0-18-16,19-39-11 15,-16 36 10-15,-1 3 9 16,-2 0-13-16,0 0-7 16,0 0-1-16,3 0-3 15,-3 0-4-15,4 12-12 16,-2 9 15-16,-2 6 4 16,0 9 0-16,0 3 1 15,0 0 0-15,0-3-1 16,0-8-30-16,0-5-48 15,0-9-29-15,0-12-52 16</inkml:trace>
  <inkml:trace contextRef="#ctx0" brushRef="#br0" timeOffset="-20849.96">7724 10024 776 0,'0'0'16'0,"0"0"-14"16,0 0-2-16,0 0-5 15,0 0-11-15,0 0 8 16,50 10-4-16,-39-1-11 16,-2-1-12-16,-3-2 19 15,-2-3 11-15,1-3 5 0,-5 0 0 16,0 0 6-16,0 0 31 15,0 0 39-15,0 0-29 16,0 0-26-16,-5-3-21 16,-8 3-6-16,-2 0-4 15,-8 0-23-15,0 14 2 16,-3 7 5-16,7 7-2 16,4 6 16-16,3 2 9 15,3-4 0-15,8-3 2 16,1-12 1-16,2-4 0 15,20-6 0-15,9-4 6 0,9-2-1 16,11-1-5-16,2-11-122 16</inkml:trace>
  <inkml:trace contextRef="#ctx0" brushRef="#br0" timeOffset="-19996.57">8619 10072 250 0,'0'0'137'15,"0"0"-59"-15,0 0-51 16,0 0-27-16,0 0-9 16,0 0 9-16,5 74 16 15,-13-46-4-15,-6 4 1 16,-2 1-6-16,-4-1 2 15,-2-1-9-15,6-5-1 16,4-8-124-16</inkml:trace>
  <inkml:trace contextRef="#ctx0" brushRef="#br0" timeOffset="-19685.46">9029 10043 295 0,'0'0'206'16,"0"0"-119"-16,0 0-50 16,0 0-37-16,0 0 0 15,0 0-1-15,-109 38 1 16,85-10-2-16,6 5 0 15,4 1 2-15,12 2-2 16,2-2 5-16,0-5 1 0,1-5-1 16,16-5-3-16,3-7 10 15,5-4-6-15,10-4 0 16,1-4-4-16,4-3-112 16</inkml:trace>
  <inkml:trace contextRef="#ctx0" brushRef="#br0" timeOffset="-18941.7">9928 10036 232 0,'0'0'143'0,"0"0"-142"15,0 0-1-15,0 0 30 16,-9 84 10-16,-1-52-25 0,-3 4-6 16,-1-2 0-16,1 0-3 15,2-5 1-15,4-6-7 16,2-3-72-16,5-8-205 16</inkml:trace>
  <inkml:trace contextRef="#ctx0" brushRef="#br0" timeOffset="-18619.14">10288 10081 387 0,'0'0'94'16,"0"0"0"-16,0 0-19 15,0 0-38-15,0 0-37 16,0 0-1-16,-93 17 1 16,74 7 0-16,6 3-1 15,5 0 0-15,8 0-1 16,0-1-2-16,5-4 3 16,20-5 1-16,6-3 1 15,8-5 10-15,2-6 3 16,4-3-7-16,0 0-7 15,-6-2-16-15,-8-10-110 0,-12-7-163 16</inkml:trace>
  <inkml:trace contextRef="#ctx0" brushRef="#br0" timeOffset="-18484.09">10491 10224 415 0,'0'0'0'16,"0"0"-185"-16</inkml:trace>
  <inkml:trace contextRef="#ctx0" brushRef="#br0" timeOffset="-15573.07">5870 9786 308 0,'0'0'66'0,"0"0"15"0,0 0-40 16,0 0-23 0,0 0-6-16,0 0-9 15,10-43-3-15,-1 29-5 16,5-1 0-16,6 0 5 0,3-2 3 15,4 0 3-15,4 0 2 16,-1-2-6-16,0 0-2 16,0 2-11-16,5-2-3 15,1-1 4-15,3 1 10 16,4-1-1-16,9 1 4 16,2 2 4-16,2 3-5 15,-3 5 9-15,-4 1 6 16,-7 3-8-16,-2 2 0 15,-7 1-7-15,0 2 8 16,1 0-7-16,0 0 3 16,1 0-4-16,-2 9-4 0,-7 2 2 15,-2 3 0-15,-6 0-1 16,-6 3-4-16,-1 2 2 16,-1 1 1-16,0-1 2 15,4 1 4-15,3 0-3 16,6-3 0-16,4-4 2 15,2-3 1-15,6-3-1 16,1-4 0-16,3-1 0 16,7-2-3-16,2 0-4 15,1 0-16-15,3 0-19 16,-10-7 15-16,-11-2 1 16,-12 3 23-16,-10-1 3 15,-7 2 37-15,-2 3 46 0,0-3-26 16,0 3-34-16,0-1-20 15,0 0-6-15,0-1-2 16,4-3-6-16,4-5-6 16,5-1 14-16,-4-1 1 15,0 0 22-15,-3 2 14 16,0-2-29-16,-6 3 4 16,3 3-7-16,-3 2 1 15,0 6 2-15,0-3-3 16,0 3-2-16,0 0-3 15,0 0 0-15,0 0-2 16,0 0-2-16,0 0 1 0,0 0 1 16,0 0-2-16,0 0 0 15,0 0-1-15,0 0 0 16,0 0 1-16,0 0 0 16,3 0 3-16,0 5 2 15,0 0 1-15,2 2-2 16,-1-1 0-16,2 0 0 15,-2 4 0-15,1-2-2 16,-1 1 2-16,4 0 0 16,4 1 0-16,4 0 2 15,7 0-1-15,3-4 2 16,6 0-1-16,-1-2-2 16,0-1 4-16,1-1-4 0,-4 3 0 15,5 0-2-15,-3 1 0 16,4 0 1-16,-1-1 0 15,-2 0-5-15,-4-3 6 16,-2 1 0-16,-2-3-2 16,-1 0 2-16,1 0 2 15,2 0-2-15,0 1 0 16,2 2-1-16,-1 0 1 16,3 0-2-16,-1-1 1 15,1 1 1-15,-1-1 0 16,6 1 1-16,1-1-1 15,3 2 0-15,2 1 0 16,5 1 0-16,0-2 0 16,1 1-10-16,-1-1 5 0,1 0 3 15,-4-1 2-15,-3-2 1 16,-6 1 0-16,-6-2-1 16,0 2 0-16,-5-1 0 15,-1-1 2-15,-3 2-2 16,-2-2 2-16,-1 0-2 15,3 0 0-15,6 0 1 16,4 0-1-16,6 2 1 16,2 1-1-16,2 0 0 15,-1 0-1-15,0-2 0 16,0 1-1-16,-1-2 2 16,-1 0 0-16,1 1 0 15,-6-1 0-15,0 4 0 0,-3-3 0 16,-1 1 0-16,-1 0 0 15,-1-1 0-15,3-1 0 16,1 0 0-16,3 0 2 16,2 0-1-16,0 0 0 15,0-1 0-15,-2-1 2 16,-3 2 4-16,-2 0-4 16,-2 0-3-16,0 0 0 15,1 0 1-15,5 0-1 16,0 0 0-16,-2 0 1 15,-1 0 0-15,-5 0 1 16,1 0-2-16,-3 0 1 0,-2 0 1 16,-3 0-4-1,0 0 4-15,-1 0-2 0,-1 0 0 16,0 0 2-16,0 0-2 16,3 0 1-16,-3-3-1 15,4 1 0-15,-1 0 2 16,2 1 0-16,1 1-2 15,-4 0 0-15,-1 0 0 16,-1 0-2-16,1 0 2 16,0 0 0-16,0 3 0 15,-1 0 0-15,-1-3 0 16,-2 0 3-16,3 0 6 16,0 0 2-16,2 0-2 15,2 0-9-15,-1 0 0 0,-1 2 0 16,0-2 1-16,-3 2-1 15,-6-1 0-15,-1 1 2 16,-2-1 0-16,-2 0 5 16,3 1 4-16,-3-1-3 15,2 3-8-15,2-1-1 16,1 0 1-16,3 1 3 16,-2-1 0-16,1-1 6 15,-5 0 2-15,-2-2 4 16,-1 0-1-16,0 3 6 15,0-3-10-15,0 0-10 16,0 2-2-16,0 5-16 16,0 3-54-16,0 5 56 0,0-1-44 15,0-1-40-15,0-4-46 16,18-4-56-16</inkml:trace>
  <inkml:trace contextRef="#ctx0" brushRef="#br0" timeOffset="-15452.54">10549 9819 323 0,'0'0'179'0,"0"0"-8"15,0 0-50-15,0 0-61 16,0 0-28-16,0 0-28 16,2-39-4-16,-2 39-25 15,-9 9-158-15,-12 2 108 16,-2-8-275-16</inkml:trace>
  <inkml:trace contextRef="#ctx0" brushRef="#br0" timeOffset="-14523.67">6225 9149 575 0,'0'0'4'15,"0"0"-4"-15,-12 72-7 0,-6-27 7 16,0 5 5-16,0-2-5 15,6-4 2-15,3-10-1 16,6-11-1-16,3-9 3 16,0-7 1-16,0-4 27 15,0-3 30-15,9-17 23 16,19-24-84-16,8-10-67 16,5-10-57-16,-1 5-16 15,-8 3-110-15,-5 11 123 16</inkml:trace>
  <inkml:trace contextRef="#ctx0" brushRef="#br0" timeOffset="-14389.68">6384 9099 99 0,'0'0'170'16,"0"0"-81"-16,0 0-88 0,0 0-1 16,0 0 62-16,17 100-15 15,-10-55-32-15,-1-1 0 16,3-5-5-16,2-3 0 16,1-5-6-16,-4-2 3 15,-3-7-1-15,-4-2-6 16,-1-6-44-16,-1-11-107 15</inkml:trace>
  <inkml:trace contextRef="#ctx0" brushRef="#br0" timeOffset="-13885.98">6365 9329 594 0,'0'0'13'16,"116"-19"19"-16,-55 8 7 15,2 0-5-15,-3-1-6 16,-4 2-15-16,-8 2-10 16,-10 2-3-16,-12 3 1 15,-15 1-1-15,-10 2 0 16,-1 0 0-16,0-3 1 16,0 3-1-16,-12 0 0 15,-6 5 13-15,-1 10-13 16,7 7-3-16,9 5-4 15,3 3 0-15,3 4 5 16,24-2-2-16,9-6-3 0,7-9-5 16,8-12 8-16,-4-5 4 15,-2-4 1-15,-7-18 7 16,-9-9 0-16,-6-2 12 16,-9-4 13-16,-11-3-6 15,-3 2-6-15,-4 4-7 16,-17 1 1-16,-3 10 3 15,4 8-8-15,7 6-7 16,6 9-6-16,4 0 3 16,-3 17-40-16,3 14 37 15,3 8 2-15,0 4-2 16,13-1 1-16,7-2-2 16,4-8 4-16,-3-3-7 15,-2-4-9-15,-4-6-10 0,-4-5-39 16,-4-8-41-16,-7-6-87 15,0 0-209-15</inkml:trace>
  <inkml:trace contextRef="#ctx0" brushRef="#br0" timeOffset="-13724.69">7103 9290 714 0,'0'0'94'0,"0"0"-63"16,108-43-16-16,-61 39-14 15,1 2-1-15,1 2 0 16,-7 0-36-16,-6 13-93 0,-8-4-79 16</inkml:trace>
  <inkml:trace contextRef="#ctx0" brushRef="#br0" timeOffset="-13408.1">7552 9221 86 0,'0'0'427'16,"0"0"-424"-16,93-20 35 16,-71 20 35-16,-9 0-11 15,-1 0-40-15,-4 17-22 16,-5 6-3-16,-3 7-8 16,0 4 8-16,-20 0 3 0,-4-1 0 15,-1 0 0-15,3-7-5 16,5-5-3-16,4-6 5 15,4-4 3-15,6-3 0 16,1-5-1-16,2 0-1 16,0-3 2-16,5 0-10 15,20 0 10-15,10 0 6 16,7-3-2-16,1-2-1 16,0 2-3-16,0 3-18 15,-4-3-126-15,-5-3-240 16</inkml:trace>
  <inkml:trace contextRef="#ctx0" brushRef="#br0" timeOffset="-13255.09">7976 9474 836 0,'0'0'63'15,"0"0"13"-15,0 0-76 16,0 0-7-16,0 0-92 15,0 0-150-15,21-7 20 16</inkml:trace>
  <inkml:trace contextRef="#ctx0" brushRef="#br0" timeOffset="-8830.04">7107 6939 437 0,'0'0'88'0,"0"0"-23"16,0 0-38-16,0 0-27 16,0 0-8-16,0 0-19 15,0 0 25-15,-66 45 2 16,28-6 2-16,-5 6 11 15,-5 9 8-15,0 3 0 0,1 0-8 16,3-1-4-16,7-6-3 16,7-9-6-16,9-7-1 15,5-9-68-15,7-15-99 16</inkml:trace>
  <inkml:trace contextRef="#ctx0" brushRef="#br0" timeOffset="-7261.33">5928 6445 345 0,'0'0'117'0,"0"0"76"15,0 0-142-15,0 0-16 16,0 0 22-16,0 0 29 0,4-75-58 16,-4 68-12-16,0 2 7 15,0 5 1-15,0 0-20 16,0 0-4-16,0 0-7 16,0 0-6-16,0 14-20 15,-13 9 23-15,-5 7 9 16,-6 6-1-16,-1 1 4 15,0-3-2-15,5-2 0 16,5-6-10-16,8-9-11 16,7-3 1-16,0-1-15 15,0-4-19-15,8-2 6 16,9-4 42-16,4-3 6 16,1 0 6-16,4 0-2 0,2-5 2 15,5-5-4-15,0 1-2 16,8 1-8-16,-2 1-38 15,-3 0-10-15,-6 1 29 16,-8 2-13-16,-5-1 3 16,-10 0 12-16,-3 0 19 15,-4-2 6-15,0 2 18 16,0-2-18-16,-1-2 7 16,-9 1 36-16,4-1 3 15,-2 3 43-15,2 0-22 16,3 1-20-16,3 0-11 15,0 5-20-15,-3 0-4 0,3 0-10 16,0 0-2-16,0 0-6 16,0 0-8-16,-4 11-7 15,-2 12 18-15,-2 12 3 16,-1 5 0-16,-2 1 0 16,7-2-2-16,1-5 1 15,2-6 1-15,1-1-9 16,0-2-20-16,0-7-90 15,0-13-121-15</inkml:trace>
  <inkml:trace contextRef="#ctx0" brushRef="#br0" timeOffset="-7102.95">6050 6752 822 0,'0'0'0'15,"0"0"-10"-15,0 0-194 16,0 0 124-16,0 0-72 16,0 0-170-16</inkml:trace>
  <inkml:trace contextRef="#ctx0" brushRef="#br0" timeOffset="-4833.96">6183 6445 248 0,'0'0'205'0,"0"0"-78"16,0 0-35-16,0 0-24 15,0 0-21-15,0 0-23 16,0-25-6-16,0 25-7 15,0 0-11-15,0 0-1 16,0 0-1-16,0 0-4 16,0 0-5-16,-6 8-9 15,-17 16 7-15,-9 7 13 16,-9 8 1-16,-6 6-1 16,3 3 0-16,0-1 0 15,3-2 0-15,7-7-15 0,6-6-18 16,12-10 0-1,5-9-4-15,8-8 22 0,3-5 15 16,0 0 4-16,0 0 12 16,6-17-16-16,21-6-67 15,4-2-229-15</inkml:trace>
  <inkml:trace contextRef="#ctx0" brushRef="#br0" timeOffset="-3634.09">6428 6506 247 0,'0'0'181'16,"0"0"9"-16,0 0-78 15,0 0-12-15,0 0-42 16,0 0-17-16,1-20-20 0,-1 20-11 16,0 0-10-16,0 0-1 15,0 0-4-15,0 0-4 16,-1 14-52-16,-10 8 40 16,3 3 4-16,-2-1-49 15,6 0 7-15,4-7 1 16,0-3-16-16,0-4-15 15,19-8-2-15,6-2 14 16,5 0 33-16,-4-4 33 16,1-6 11-16,-8 3 100 15,-7 1 4-15,1 6-45 16,-4 0-38-16,-1 0-21 16,-4 13-3-16,-1 4-4 0,-3 4-3 15,0-4 8-15,0 3-6 16,-14-3 8-16,1-3 3 15,-2-1-1-15,2-4 1 16,-6 1 4-16,-2-5 2 16,-2-2 2-16,-5-2 2 15,-2-1 1-15,-1 0-6 16,1 0 0-16,2-4 10 16,10-6 8-16,6 3 38 15,6 2-48-15,6-3-16 16,0-2-95-16,19-7-464 15</inkml:trace>
  <inkml:trace contextRef="#ctx0" brushRef="#br0" timeOffset="-3430.71">6392 6442 99 0,'0'0'591'0,"0"0"-591"16,0 0-39-16,0 0 9 16,0 0 30-16,0 0 22 15,103 19 12-15,-60-18-11 16,-3 1-17-16,-2 0-6 16,-8-2-55-16,-7 0-115 0</inkml:trace>
  <inkml:trace contextRef="#ctx0" brushRef="#br0" timeOffset="-654.12">6629 6420 440 0,'0'0'92'16,"0"0"-13"-16,0 0-27 16,0 0-6-16,0 0-7 15,0 0-26-15,13-21-10 16,-10 16-3-16,-2 0 23 16,4 2 6-16,-5 2-16 15,0 1-7-15,0 0-6 0,0 0-5 16,0 0-8-16,0 0-20 15,0 2 1-15,-6 14 22 16,-9 6 9-16,-5 7-1 16,-7 3 2-16,-6 4 6 15,-6 2-4-15,2 0 0 16,-5 2 4-16,3-2-6 16,3-3-31-16,2-6-63 15,9-6-83-15,7-9-164 16</inkml:trace>
  <inkml:trace contextRef="#ctx0" brushRef="#br0" timeOffset="278.09">6907 6389 355 0,'0'0'132'15,"0"0"6"-15,0 0-73 16,0 0 32-16,0 0-57 15,0 0-8-15,-13-17-7 16,13 17-6-16,0 0-17 16,-1 0-2-16,-6 0-11 15,-4 12-45-15,-8 10 48 16,-8 8 8-16,-3 3 5 16,3 3-4-16,2 0-1 15,10 1-1-15,6-6-3 16,7 0-15-16,2-6-24 15,0-4-15-15,12-8 17 0,12-5 2 16,3-8 8-16,6 0 14 16,-3-8 17-16,-5-7 3 15,-8-2 11-15,-6 2 52 16,-8-2-14-16,-1 1 24 16,-2-1-11-16,0-1-42 15,-18-1 7-15,-10 3-22 16,-5 1-8-16,-3 9 1 15,3 6-2-15,5 0-7 16,7 15-70-16,9 7-62 16,12-3-62-16</inkml:trace>
  <inkml:trace contextRef="#ctx0" brushRef="#br0" timeOffset="448.94">6886 6629 740 0,'0'0'129'0,"0"0"-93"16,0 0-36-16,0 0-96 16,0 0-158-16,0 0 58 15</inkml:trace>
  <inkml:trace contextRef="#ctx0" brushRef="#br0" timeOffset="2861.99">7007 6489 62 0,'0'0'274'15,"0"0"-182"-15,0 0-37 16,0 0-7-16,0 0 13 16,0 0-21-16,0-30-14 15,0 28 0-15,0 1-4 16,0-1 10-16,0 1-8 15,0 0 3-15,0 1-5 16,0 0-3-16,0 0-4 0,0 0-15 16,-2 0-1-16,-7 7-16 15,-10 17 1-15,-8 5 14 16,-8 6-2-16,-5 3-16 16,-5-2-19-16,2-1 3 15,10-4-10-15,5-7 4 16,8-3-15-16,10-6-33 15,7-5-102-15</inkml:trace>
  <inkml:trace contextRef="#ctx0" brushRef="#br0" timeOffset="4406.42">7218 6457 187 0,'0'0'55'16,"0"0"-5"-16,0 0 3 15,0 0-2-15,0 0-11 16,0 0-8-16,-4-3 6 15,4 3 3-15,0-1-3 0,0 1 0 16,-2 0 2 0,1 0-1-16,-1-1-3 0,2 1-7 15,-3 0-8-15,3-2-21 16,0 2-1-16,0 0-5 16,-3 0 1-16,3 0 0 15,-5-1 5-15,0-1 0 16,0 0 0-16,2 2 1 15,2 0 0-15,1 0-1 16,0 0 0-16,0 0-11 16,0 0-24-16,0 0-22 15,0 0-4-15,0 0 6 0,9 0 48 16,7 0 7 0,3 0 7-16,1 0 0 0,1 0-1 15,2 0-3-15,-1 0 0 16,0 0-1-16,0 0 4 15,-1 0-1-15,-6-3-2 16,-4 1 3-16,-4-1 7 16,-6 2 6-16,1-1 17 15,-2 2 16-15,0 0-13 16,0 0-39-16,0 0 0 16,0 0-18-16,0 0-46 15,0 8 35-15,0 6 29 16,-2 4 0-16,-5 3 0 0,0 4 0 15,1 2 1 1,-4 4 0-16,-1-2 0 0,0 2-1 16,2-4 0-16,-1-1-1 15,2-2 2-15,2-4-1 16,2-5 0-16,1-6 0 16,1-5 0-16,1-3 0 15,1-1 2-15,0 0 30 16,0 0 44-16,0 0-8 15,0-2-20-15,0-6-40 16,0 0-8-16,7 0-19 16,1 0-33-16,1 2-73 15,1-3-112-15</inkml:trace>
  <inkml:trace contextRef="#ctx0" brushRef="#br0" timeOffset="4737.37">7246 6585 398 0,'0'0'104'0,"0"0"2"15,0 0-64-15,0 0 1 16,0 0-21-16,0 0-21 15,-12-10-1-15,12 10-5 0,0 0 2 16,0 0-5 0,0 0-2-16,8 0 10 0,16 0 2 15,13 0 8-15,8 0 14 16,4 0-5-16,0-4-15 16,-7 0-4-16,-6 0-1 15,-8 2-53-15,-10 2-19 16,-15 0 4-16,-3 0-68 15,-3 0-93-15</inkml:trace>
  <inkml:trace contextRef="#ctx0" brushRef="#br0" timeOffset="4939.67">7479 6609 673 0,'0'0'157'16,"0"0"-84"-16,0 0-20 15,0 0-29-15,0 0-24 16,0 0-49-16,0-19-93 16,0 24-202-16</inkml:trace>
  <inkml:trace contextRef="#ctx0" brushRef="#br0" timeOffset="23773.87">8528 7380 51 0,'0'0'186'15,"0"0"-80"-15,0 0-10 16,0 0-24-16,0 0 26 0,0 0-35 15,0 0-24 1,0 0-5-16,0 0-1 0,0 0-7 16,0 0-8-16,0 0-4 15,0 0 1-15,0 0-2 16,0 0 3-16,0 0-3 16,0 0-9-16,0 0-2 15,0 0-1-15,0 0-1 16,0 0-1-16,0 0 1 15,0 0 0-15,0 0 0 16,11 0-2-16,18-14-4 16,14-12 6-16,18-9-8 15,7-5 6-15,9-6-24 16,5-3 23-16,0-1 3 0,0-2 0 16,-13 5-2-16,-16 10 2 15,-15 9 0-15,-19 13-2 16,-11 8 2-16,-8 6-3 15,0 1-50-15,-5 0-51 16,-22 15 5-16,-10 9 37 16,-5 1-142-16</inkml:trace>
  <inkml:trace contextRef="#ctx0" brushRef="#br0" timeOffset="25688.13">8991 6556 319 0,'0'0'70'0,"0"0"-14"0,0 0 4 16,0 0-38-16,0 0-8 15,0 0-10-15,33-39 3 16,-31 35 31-16,-2 0 22 16,0 0-29-16,0-1-2 15,0 0-10-15,0-1-7 16,0 0 3-16,0-2-14 15,-6 0-1-15,-4 0 1 16,-4 2-2-16,-4 0-4 16,-6 1 0-16,0 2 4 15,-3 1-11-15,4 2-7 16,5 0 16-16,6 0-6 0,6 0 7 16,0 0-11-16,2 0 5 15,1 3 7-15,3 4-6 16,0 3-19-16,0 2 23 15,3 3 3-15,8 1-1 16,4-1 1-16,3 1 0 16,3-2 1-16,3 0-1 15,1-2 3-15,1 1-1 16,-4-2-1-16,-3 1-1 16,1 2 0-16,-1 1 1 15,1 2-1-15,-3 1 0 16,-3 2-1-16,-3 0 1 0,-4-1 0 15,-4-2 0-15,1 0 0 16,-4 1 0-16,0-4 2 16,0 2 5-16,0-3-3 15,-6-2-2-15,-4 2 8 16,-3-4 3-16,-2-4-1 16,0 1-2-16,3-6 10 15,-3 0 14-15,3 0 0 16,-2-10 3-16,-1-5-5 15,2-5-17-15,0-2 6 16,2-1 2-16,0 1-12 16,4 0-8-16,1 2-2 15,3 1 0-15,2 2 0 16,1 6-1-16,0 0 8 16,0 0-8-16,0 1 3 0,0 0-3 15,0 2-1-15,0 1-2 16,3-5 2-16,7 0-7 15,11-5-8-15,3-4-20 16,6 1 11-16,3 2-21 16,-2 0-22-16,-3 6 3 15,-6 2-37-15,-6 1-46 16,-10 4-150-16</inkml:trace>
  <inkml:trace contextRef="#ctx0" brushRef="#br0" timeOffset="25860.67">9056 6565 458 0,'0'0'109'0,"0"0"18"16,0 0-7-16,0 0-51 16,0 0-33-16,0 0-22 15,0 0-14-15,4-4-21 16,-4 8-100-16,-4 9-136 15,-19-3 83-15</inkml:trace>
  <inkml:trace contextRef="#ctx0" brushRef="#br0" timeOffset="39007.22">11017 9997 217 0,'0'0'134'16,"0"0"-35"-16,0 0 14 16,0 0-47-16,0 0-23 15,0 0-4-15,0 0-32 16,0 0-7-16,6-19-2 16,-6 19 0-16,0 0 2 15,0 0 2-15,0 0 5 0,0 0 0 16,0 0-7-16,0 2-3 15,0 12-1-15,0 6 3 16,0 6 1-16,0 3 0 16,0 8 0-16,-10 3 2 15,4 4-1-15,-2-3 0 16,2-2 0-16,0-7 1 16,2-6-1-16,4-1-1 15,0-9 0-15,0 1 0 16,0-6-3-16,0-2-24 15,0-1-22-15,0-4-42 16,0-4-88-16</inkml:trace>
  <inkml:trace contextRef="#ctx0" brushRef="#br0" timeOffset="39589.7">11369 10074 320 0,'0'0'143'15,"0"0"-47"-15,0 0-44 16,0 0-38-16,0 0-12 16,-82-9 5-16,62 9 0 15,1 4 7-15,2 11-2 16,0 2-6-16,-1 8-1 15,0 8 4-15,0 3 1 16,5 6-7-16,4 1-1 16,8-5-2-16,1-4-2 15,10-9 2-15,16-6 0 16,15-9 7-16,14-5-7 0,8-5-34 16,4 0-57-1,-11-14-208-15</inkml:trace>
  <inkml:trace contextRef="#ctx0" brushRef="#br0" timeOffset="41671.92">10523 9832 93 0,'0'0'5'15,"0"0"6"-15,0 0 5 16,0 0 35-16,0 0 10 16,0 0 33-16,0 6 31 15,0-6-14-15,0 0-23 16,0-6-44-16,3-4-22 0,2 3 15 15,-1-4-12 1,1 0-16-16,1 0-6 0,-2-2-2 16,2-1-1-16,-1 2 0 15,2-2-3-15,-1 0-5 16,2 0 6-16,-1 0 0 16,2 0-2-16,0-2-5 15,1 2 8-15,5-3-2 16,0 1 2-16,3-1-2 15,-1-2 1-15,0 4 2 16,-4 0 0-16,3 3 0 16,-4 0 2-16,-4 4-1 15,1 2-1-15,-2-1 0 16,-3 3 3-16,2 1 2 16,0 2-3-16,-3 1-2 0,4 0-3 15,-1 0-2-15,2 0-3 16,4 0 5-16,-3 7 0 15,0 1 0-15,-2 0-2 16,-3-2-3-16,-1 2 4 16,0-1-2-16,-1 2 4 15,0 3 0-15,2 0 2 16,2 3 0-16,4-1 2 16,1-1-2-16,1-1-2 15,9-2-1-15,1-3 3 16,3-2 0-16,0-5 1 15,-3 0 1-15,-2 0 1 0,-4 0 2 16,0-4 2 0,-4-5 3-16,0-3-6 0,-2 0 6 15,-2 0-6-15,-1 1-4 16,-1 1 0-16,-2 1-4 16,1 0-2-16,-2-1 0 15,2-1-2-15,-1-1 7 16,3-2 0-16,1 0-1 15,-1-3 2-15,1-1 2 16,1 1 2-16,-5 0 6 16,2 2 4-16,-2 3-5 15,0 1-1-15,-3 4-4 16,-1 3-2-16,0 2-2 0,0 0-3 16,0 2-5-1,0 0-6-15,0 0 6 0,0 0 0 16,-5 7 8-16,0 3-4 15,2 2 1-15,3 0 3 16,0-1-1-16,0 0 0 16,0 0 1-16,0 2 0 15,0 1 0-15,0 1 0 16,0 2 0-16,0-1 0 16,0-1 0-16,0-1 0 15,0 0 0-15,0-1 0 16,0-1 0-16,0 0 0 0,6 3 0 15,1-3-7 1,3-1-14-16,2 0 6 0,2-1-5 16,-1-3 13-16,3 1 5 15,0-4 0-15,-1-2 2 16,2 1 0-16,3-3 1 16,-1 0 0-16,4 0-1 15,-2 0 0-15,-2-3-2 16,0-3 2-16,-6-2 1 15,-2 0 0-15,-3 1-1 16,-2 0 1-16,4 2-1 16,-1 0-13-16,2 1-11 15,3 1 4-15,-4 0 19 16,4 3 0-16,-3 0 1 16,1 0 0-16,1 0 0 0,-1 0 0 15,3 5 0 1,0 1 0-16,1 3 1 0,-1-1 0 15,-2 3 3-15,-1-2 3 16,-4-1 2-16,2 4-6 16,-1-2 1-16,0 2-2 15,1 0 5-15,-3-4-4 16,2 2-1-16,-6-3 7 16,0 0-9-16,-3 2 0 15,0 2 4-15,0-2-3 16,0 3 5-16,-3 2-2 15,-4-5-3-15,-2 2 2 16,1-2 0-16,-1 1-2 16,-5 0-1-16,-4 2-24 0,-5-10-105 15,-3-2-372-15</inkml:trace>
  <inkml:trace contextRef="#ctx0" brushRef="#br0" timeOffset="42539.88">10577 8989 455 0,'0'0'107'0,"0"0"-44"16,0 0-63-16,0 0-21 16,0 0 3-16,0 0 18 15,-27 101 1-15,10-60 2 16,3-6 0-16,5-5-1 16,4-11 0-16,3-4 3 15,2-10 6-15,0-2 0 16,0-1 2-16,0-2 28 15,9-5 34-15,21-23 6 0,11-11-81 16,10-10-9 0,-5 0-23-16,-4 3 2 0,-7 6 11 15,-9 12-21 1,-10 11 40-16,-8 10 8 0,-5 5 35 16,-3 2-34-16,0 0-9 15,0 3-62-15,0 23-9 16,-6 13 71-16,-3 6 3 15,3 5-2-15,-2-5 1 16,5-2-2-16,-1-6 0 16,4-4-6-16,0-8-59 15,0-7-66-15,0-10-107 16</inkml:trace>
  <inkml:trace contextRef="#ctx0" brushRef="#br0" timeOffset="43104.04">10644 9164 518 0,'0'0'95'0,"0"0"-80"16,0 0-14-16,0 0 0 16,0 0 4-16,91-4-1 15,-50 4 3-15,0 0-3 16,1-3 1-16,-3-2-2 15,-5 1-2-15,-10-1 2 16,-7 0 2-16,-10 1 12 0,-4 2 44 16,-3 1 18-16,0 1-39 15,0 0-26-15,0 0-14 16,0 0-10-16,0 1-39 16,0 15-16-16,3 8 65 15,18 5 3-15,7 2 0 16,10-3 0-16,9-6-3 15,2-7-2-15,3-10-3 16,1-5-3-16,-2-8-4 16,-7-18 6-16,-8-7 6 15,-12-4 7-15,-15-4 40 16,-9 2-30-16,0 3 4 16,-9 3 0-16,-9 9-20 0,1 10 1 15,4 7-2-15,6 7 0 16,-2 3-9-16,4 21-1 15,-2 14 7-15,-2 10 0 16,6 6 1-16,1-1 2 16,2-3 0-16,0-8-2 15,0-9-2-15,8-9-4 16,5-7 1-16,-4-4-13 16,-1-8-27-16,0-5 17 15,2-5 9-15,0-17-124 16,-4-6-195-16</inkml:trace>
  <inkml:trace contextRef="#ctx0" brushRef="#br0" timeOffset="43254.38">11411 9185 319 0,'0'0'151'16,"0"0"-28"-16,0 0-17 16,0 0-38-16,0 0-50 15,0 0-15-15,54-25-3 16,-31 25-3-16,4 0-3 15,0 4-46-15,0 1-67 16,-6-5-118-16</inkml:trace>
  <inkml:trace contextRef="#ctx0" brushRef="#br0" timeOffset="43951.46">11730 9190 389 0,'0'0'135'0,"0"0"-13"16,0 0-3-16,0 0-65 16,0 0-34-16,0 0-15 15,36-33 3-15,-6 30-7 16,0 1-1-16,1 2 0 16,-6 0-1-16,-4 0 1 0,-7 0 0 15,-7 5-9-15,-1 10-30 16,-6 2-38-16,0 4-5 15,-3 1 3-15,-15 3 6 16,-4-6-5-16,1 1 19 16,9-6 48-16,3-2 11 15,3 2 21-15,6 1 10 16,0 7-15-16,0 4 19 16,16 3-21-16,5-2 4 15,-1-6 9-15,-3 1-10 16,-4-6-7-16,-9-5-8 15,-1-1 0-15,-3-3 0 16,0 2 3-16,-23 1 4 16,-12-1 10-16,-14-1 18 0,-7-5-26 15,-6-3-7-15,0 0 3 16,11 0-7-16,16 0-49 16,26-14-75-16</inkml:trace>
  <inkml:trace contextRef="#ctx0" brushRef="#br0" timeOffset="44724.76">11166 9080 548 0,'0'0'18'0,"0"0"39"15,0 0 70-15,0 0-67 0,0 0-37 16,0 0-16 0,5-37-7-16,-5 37-5 0,0 0-26 15,-2 10-65-15,-13 9 72 16,-4 3 20-16,2-1-39 16,1-1-26-16,6-1 12 15,-2-4 5-15,4-2-32 16,4-5-124-16</inkml:trace>
  <inkml:trace contextRef="#ctx0" brushRef="#br0" timeOffset="44885.65">11089 9223 473 0,'0'0'97'0,"0"0"-26"16,0 0-69-16,0 0-2 15,0 0-92-15,0 0 21 16,-9 32-70-16</inkml:trace>
  <inkml:trace contextRef="#ctx0" brushRef="#br0" timeOffset="68573.62">11397 12048 92 0,'0'0'38'15,"0"0"-9"-15,0 0 15 0,0 0-14 16,0 0-22-16,0 0-8 16,0 0 3-16,0 0 8 15,0 0 14-15,2 0 7 16,-2 0-19-16,0 0-13 16,0 0-23-16,0 0-137 15</inkml:trace>
  <inkml:trace contextRef="#ctx0" brushRef="#br0" timeOffset="76989.54">10977 11204 134 0,'0'0'65'16,"0"0"-54"-16,0 0-1 15,0 0 19-15,0 0 9 16,0 0 18-16,0 0 9 16,0-8 18-16,0 5-7 15,0-5-13-15,0 5-49 16,0-2-10-16,0 1 5 16,0 2 29-16,0-1-24 15,0-1-7-15,0 0-1 0,0 1 13 16,0-1-11-1,0 2 10-15,0-2-4 0,0 1-2 16,0 1-7-16,0-1 5 16,0 0 1-16,0 1-3 15,0-1 4-15,0-1 3 16,0 2-9-16,0-1-1 16,0 0 2-16,0 3-2 15,0-1-3-15,0 1-2 16,1 0-1-16,1 0-5 15,1 1-5-15,0 14 6 16,0 5 1-16,-1 8 3 16,-2 7 0-16,0 1-1 15,0 0 2-15,0 0-2 16,0-5 0-16,0-2-2 0,0-6-5 16,0-3-16-16,0-3-2 15,0-2-22-15,0-4-8 16,0-2-47-16,0-6-10 15,0-3-155-15</inkml:trace>
  <inkml:trace contextRef="#ctx0" brushRef="#br0" timeOffset="77751.43">11231 11177 216 0,'0'0'95'0,"0"0"8"16,0 0-34-16,0 0-44 16,0 0 14-16,0 0 7 15,0 0 7-15,7-30-26 16,-7 30-6-16,0 0-13 15,0 0-7-15,0 0-1 0,0 0-2 16,0 0-3-16,0 0-3 16,0 4 2-16,0 5 6 15,-3 4 3-15,-6 3-1 16,1 2-2-16,2 1 0 16,2 4 1-16,-1 0-2 15,3 5 2-15,0-1-1 16,2 0 0-16,0-2 1 15,0-4-1-15,0-4 0 16,0-4 1-16,10-4-2 16,5-3-7-16,5-3 5 15,0 0 2-15,3-3 1 16,2 0-12-16,-2 0 2 0,0 0-8 16,-4 0 8-1,-1-1 1-15,0-2 6 0,-2 0-6 16,-4-2-18-16,-1 2 4 15,-1-3-22-15,0-2-49 16,-3-7-137-16</inkml:trace>
  <inkml:trace contextRef="#ctx0" brushRef="#br0" timeOffset="78121.83">11151 11151 338 0,'0'0'85'0,"0"0"-50"15,0 0-34-15,0 0-1 16,0 0 11-16,0 0 21 16,67 0-13-16,-38 0 0 15,-1-3-4-15,0 1 6 0,-1-1-1 16,0 0-1 0,-3 2-14-16,0-1-3 0,-4 2-2 15,-4 0-8-15,-8 0-43 16,-3 0 10-16,-5 0-14 15,0 0-57-15,-22 0-46 16</inkml:trace>
  <inkml:trace contextRef="#ctx0" brushRef="#br0" timeOffset="78502.43">11199 11296 350 0,'0'0'102'0,"0"0"28"16,0 0-75-16,0 0-19 15,0 0-36-15,0 0-3 16,0-16-10-16,0 18 7 15,0 5 5-15,0 0-3 16,15-2-1-16,12-1 5 16,7-1 2-16,10-3 8 15,2 0-6-15,0 0-4 16,-5 0-4-16,-9 0-1 16,-12 0 2-16,-9 0 6 0,-6 0-2 15,-5 0 1-15,0 0 13 16,0 0-4-16,-9 0-11 15,-18 0-5-15,-13 5-56 16,-2 3-108-16</inkml:trace>
  <inkml:trace contextRef="#ctx0" brushRef="#br0" timeOffset="78712.55">11393 11328 476 0,'0'0'29'16,"0"0"-3"-16,0 0-6 16,0 0-20-16,0 0-17 15,0 0-76-15,-19 10-84 16</inkml:trace>
  <inkml:trace contextRef="#ctx0" brushRef="#br0" timeOffset="79783.57">12154 11286 214 0,'0'0'86'0,"0"0"-16"0,0 0 0 15,0 0-31-15,0 0 23 16,0 0-18-16,4-64-2 15,-2 57 24-15,-2 1-32 16,1-1 26-16,1 3-27 16,-2 3 6-16,0 1-26 15,0 0-13-15,0 0-18 16,0 14-20-16,0 8 33 16,0 11 5-16,-5 6-1 15,-5 3 0-15,1 0 1 0,1-4-1 16,4-7-10-1,1-4-21-15,3-9 1 0,0-4 1 16,0-5-11-16,0-1-27 16,0-8-52-16,4 0-161 15</inkml:trace>
  <inkml:trace contextRef="#ctx0" brushRef="#br0" timeOffset="80133.48">12429 11246 200 0,'0'0'56'16,"0"0"3"-16,0 0 13 15,0 0-26-15,0 0 0 16,0 0-25-16,-87 57 5 15,79-36 9-15,2 6-10 16,0 2 2-16,2 2-18 16,2 2-3-16,-1-2-3 15,2-2 1-15,-1-2-3 16,2-5 0-16,0-6 3 16,12-6 0-16,14-4-4 15,8-2 11-15,9-4 0 16,0 0-9-16,3 0 4 0,-2-11-6 15,-7 2-37-15,-8-2-63 16,-13-1-74-16</inkml:trace>
  <inkml:trace contextRef="#ctx0" brushRef="#br0" timeOffset="80369.96">12403 11250 488 0,'0'0'32'0,"0"0"24"16,0 0-5-16,0 0-34 16,86-31-12-16,-57 27-5 15,0 0 0-15,3 2-6 16,-1-1-8-16,-1 3-40 15,-6 0-38-15,-8 0-78 16</inkml:trace>
  <inkml:trace contextRef="#ctx0" brushRef="#br0" timeOffset="80581.68">12326 11442 274 0,'0'0'204'0,"0"0"-193"16,0 0 11-16,0 0 36 15,0 0-13-15,0 0-35 16,90 0-4-16,-69 0-6 16,1 0-10-16,1 0-70 15,-4 0-118-15</inkml:trace>
  <inkml:trace contextRef="#ctx0" brushRef="#br0" timeOffset="81465.61">13275 11272 346 0,'0'0'101'0,"0"0"-30"16,0 0-16-16,0 0 11 16,0 0 4-16,0 0 13 15,24-29-44-15,-23 29-13 16,-1 0-1-16,0 0-11 16,0 0-13-16,0 0-1 15,0 0-4-15,0 0 1 16,0 0-6-16,0 3 3 15,0 13 6-15,0 5-1 16,0 7-1-16,0 5 0 16,0 6-3-16,-1 0 3 15,-9-5 2-15,-1-4-10 16,-2-5-22-16,0 0-20 0,2-4-17 16,-4-5-29-1,3-7-54-15,0-9-206 0</inkml:trace>
  <inkml:trace contextRef="#ctx0" brushRef="#br0" timeOffset="81848.79">13508 11266 285 0,'0'0'149'0,"0"0"-20"0,0 0 12 16,0 0-40-16,0 0-53 15,0 0-42-15,0-14-6 16,0 17-9-16,0 14 7 16,-10 7-1-16,-5 5 2 15,1 7 1-15,-2 3 0 16,-4 4 0-16,4-3 0 15,2-2 0-15,9-4 0 16,5-10-2-16,0-5-10 16,12-5 1-16,14-8 8 15,7-1 3-15,6-5 5 0,1 0-5 16,-1 0 3 0,-8-8-1-16,-2-2-1 0,-9-2-1 15,-6 1-42-15,-6-4-119 16,-8-4-372-16</inkml:trace>
  <inkml:trace contextRef="#ctx0" brushRef="#br0" timeOffset="82081.93">13501 11269 385 0,'0'0'48'16,"0"0"-16"-16,0 0-18 16,0 0 13-16,105-39-21 15,-79 32-4-15,-5 3 2 16,-3 3 2-16,-5 1-6 16,0 0-37-16,-6 0-95 15</inkml:trace>
  <inkml:trace contextRef="#ctx0" brushRef="#br0" timeOffset="82280.99">13377 11468 614 0,'0'0'25'16,"0"0"0"-16,0 0 30 15,94-7-13-15,-62 6-35 16,6-1-7-16,2 2-31 16,-3-3-64-16,-8-5-112 15</inkml:trace>
  <inkml:trace contextRef="#ctx0" brushRef="#br0" timeOffset="87068.37">10817 11826 148 0,'0'0'114'0,"0"0"-10"16,0 0-42-16,0 0 10 15,0 0-23-15,0 0 6 16,5-41-27-16,-5 39-7 16,0-1 3-16,0 3 1 15,0 0-25-15,0 0-1 16,0 11-28-16,0 9 23 0,0 2-5 16,0 5-7-16,0-3-4 15,0 0 13-15,0 1 5 16,0-3 4-16,0 2-2 15,0 2 1-15,0 0-2 16,7 1-3-16,5-2-19 16,3-1-21-16,2-2-5 15,3-4 6-15,4-2 7 16,0-4 22-16,0-2 13 16,-2-4-5-16,-1 0 8 15,0 1 6-15,0-2 6 16,2 0-10-16,5 2-2 0,0-2-1 15,-1-1-13-15,1-1-10 16,-3-1-20-16,1 0 13 16,-4-2 23-16,1 0 8 15,-4 0 10-15,1 0 35 16,-1 0-5-16,1 0-23 16,3 0-17-16,-1 0 3 15,4 0-3-15,-1 0-1 16,-1 0-1-16,0 0-3 15,-2-2 5-15,2-5 1 16,-2 2 11-16,-2-4 35 16,2 1-11-16,2 0-26 15,0 4-9-15,-2 0 1 0,-1 1-2 16,-2 1-4 0,-2 1 3-16,-1-3 1 0,-2 3 0 15,-1-1 0-15,-2 1 1 16,-1 0-1-16,0-2 2 15,-1 1 4-15,2 0 20 16,2-1-10-16,-1 1-3 16,3 1-6-16,-1-1-4 15,2-1 1-15,-2 1 4 16,2-1 11-16,-3 2 15 16,-2 0 2-16,2 1-18 15,-4 0-12-15,-1 0-6 16,3 0-1-16,-3 4 1 15,-2 4-3-15,-1 2 3 0,3 0-2 16,-2-1 2-16,-1 4 2 16,1-4-1-16,-1 1-1 15,1 0 1-15,-1-2 1 16,0 1-2-16,-2-1-1 16,-2-1-1-16,1 1 1 15,-2-1 1-15,0 2 0 16,0-2 1-16,0 0 0 15,0 0 2-15,0-2-3 16,0 0 2-16,0-3-1 16,0 1 0-16,0-2 0 15,0 0 1-15,0-1 1 16,0 0-1-16,0 0-1 0,0 0 1 16,0 0 0-16,0 0 1 15,0 0-3-15,0 0 7 16,0 0 14-16,0 0 11 15,-2 0-14-15,1 0-7 16,-1 0-6-16,2 0-2 16,-1-1-1-16,1-3-2 15,0-5-2-15,0 1-3 16,0-4-14-16,0-2 3 16,0-1-9-16,10-2 5 15,3 5 5-15,3-2 9 16,0 0 2-16,0 4 2 0,2 0 2 15,-1 0 0-15,0 3 0 16,0-1 1-16,1 4-1 16,-1 0 2-16,0 2-2 15,4 2-1-15,0 0 1 16,3 0-1-16,3 0 1 16,-1 0 1-16,-2 0 2 15,-3 0-1-15,-1 3-1 16,-3 2 0-16,-1 3 2 15,0-1-2-15,-1 0 0 16,1 1 2-16,-1 0 1 16,3 1 0-16,0 0-4 15,1 1 0-15,2-1 2 0,1 0-2 16,3-1 1 0,3 1 0-16,3-3 0 0,1 3-1 15,-4-5 1-15,-4 2-2 16,-1 1 1-16,-3-4 0 15,-4 0 0-15,0 0 1 16,3 0-1-16,3 2 0 16,3-3 0-16,3 1 0 15,4-2 3-15,1 0-3 16,-1 1 0-16,0-2 1 16,-4 1-1-16,-2 1 1 15,0-2-2-15,-2 4 1 0,2-1 0 16,-2-3 0-1,2 1 1-15,-2-1-1 0,-4 0 1 16,2 0 1-16,-3 0 1 16,-2 0-2-16,2 0 0 15,-2 0-1-15,2 0 0 16,-1 0 1-16,-2 0-1 16,2 0 0-16,-3-4 2 15,1 0 12-15,-1-2 15 16,5 0-10-16,5-1-11 15,-1 1-8-15,0 2 0 16,-3-1 3-16,-5 0-3 16,-2 2 0-16,-5 1 1 15,-2 0 0-15,-1-2 11 16,-3-1 15-16,1 2-7 0,2-3-1 16,5 0-16-16,0 0-1 15,6-3-2-15,4 2-3 16,3-2 3-16,1 1-1 15,2-1 1-15,-3 2 1 16,-5 0 0-16,-1 2-1 16,-7-1 0-16,-2 0 4 15,-1 1-1-15,0 0 5 16,0 0-4-16,-1-1-1 16,5 0 2-16,-3-3-5 15,6 1 0-15,-2-6 0 16,2 1 3-16,3-2 0 0,-2-1 11 15,-2-4-3-15,-2 3 6 16,1-2-6-16,1 0-5 16,0 2-5-16,2 0-1 15,-1 2-2-15,1 1 0 16,2 0-2-16,-5 1-2 16,-1 1 2-16,-3 1 2 15,-1 0 1-15,-4-1 1 16,0-2 0-16,-4-2 1 15,0 0 4-15,0-1-5 16,0 0 0-16,0 5 0 16,0 2-2-16,0 6-1 15,0-2-14-15,0 4-18 16,0 2-14-16,0 0-30 16,0 2-90-16,0 7-115 0</inkml:trace>
  <inkml:trace contextRef="#ctx0" brushRef="#br0" timeOffset="87859.52">12268 12436 555 0,'0'0'115'0,"0"0"-23"15,0 0-91-15,0 0-1 16,0 0-17-16,0 0 10 16,-35 85 6-16,12-38 1 15,-4 2 0-15,-2-4 1 16,2-3 1-16,5-7-2 0,5-8 0 15,6-11 0-15,7-7 0 16,4-6 1-16,0-3 3 16,0-2 12-16,13-18-16 15,12-11-1-15,3-8-28 16,0-1-6-16,1-4 32 16,-1-1-28-16,2-2-40 15,1 3 24-15,-3 8 37 16,-4 7 10-16,-6 12 14 15,-2 6 50-15,-6 5-4 16,0 6-19-16,0 0-41 16,1 22-5-16,2 11 4 15,-4 9-3-15,-4 4 3 0,-5 2 2 16,0-5-2-16,0-6-5 16,-5-7-33-16,-4-5-22 15,-4-10-29-15,-2-8-47 16,-4-7-196-16</inkml:trace>
  <inkml:trace contextRef="#ctx0" brushRef="#br0" timeOffset="88359.04">12348 12537 368 0,'0'0'87'0,"0"0"-28"16,0 0 22-1,0 0-14-15,101 0-11 0,-75 0-27 16,0 0-15-16,2 0-12 16,-4 0 0-16,-3 0-2 15,-9 0-15-15,-7 0 10 16,-4 0 4-16,-1 0-3 16,0 0-4-16,0 0 6 15,-12 6-7-15,2 10 7 16,1 6 0-16,3 4 1 15,6 1 1-15,0-2-4 16,0 0 3-16,9-4-14 16,9-4-15-16,5-7-2 15,6-7-21-15,2-3 20 16,4-13-20-16,-1-15-57 0,-4-9 31 16,-8-5 79-16,-10-5 47 15,-10 0-15-15,-2 4 53 16,-13 6 11-16,-10 10-3 15,-1 10-20-15,9 13-7 16,2 4-56-16,5 21-10 16,0 18-8-16,7 9 5 15,1 8 1-15,0-1 2 16,4-5 0-16,6-7 1 16,-3-9-1-16,2-7-12 15,-5-9-51-15,4-11-12 16,4-7-23-16,3-14 75 0,0-20-276 15</inkml:trace>
  <inkml:trace contextRef="#ctx0" brushRef="#br0" timeOffset="88547.92">12828 12525 360 0,'0'0'75'0,"0"0"1"16,0 0-15-16,0 0-19 15,0 0 2-15,0 0-14 16,92 39-9-16,-68-39-11 16,3 0-10-16,7 0-4 0,7 0-79 15,0-2-74-15,-6-7-176 16</inkml:trace>
  <inkml:trace contextRef="#ctx0" brushRef="#br0" timeOffset="88974.82">13251 12447 646 0,'0'0'76'16,"0"0"7"-16,0 0-69 15,0 0-14-15,0 0-3 16,0 0 3-16,-71 71-3 15,50-32 4-15,3 4-3 0,3-3 0 16,2-1 2-16,5-6 0 16,4-10-21-16,4-6-32 15,0-10-21-15,28-7 35 16,8 0 39-16,7-16-33 16,-4-8 33-16,-6 1 20 15,-11-2 21-15,-8 5 37 16,-11 3 2-16,-3 3-33 15,0 3-10-15,0 5-33 16,0 4-2-16,-2 2-2 16,-1 6-13-16,-3 17 5 15,-2 9 7-15,-2 3 1 16,1 1 0-16,0 3 0 0,-1-3-5 16,4 0-30-16,2-6-40 15,4-10-20-15,0-9-53 16,0-11-132-16</inkml:trace>
  <inkml:trace contextRef="#ctx0" brushRef="#br0" timeOffset="89147.83">13173 12896 863 0,'0'0'64'16,"0"0"-38"-16,0 0-26 0,0 0-4 15,0 0-17-15,0 0-14 16,38 1-22-16,-17-12-94 16,-6-9-270-16</inkml:trace>
  <inkml:trace contextRef="#ctx0" brushRef="#br0" timeOffset="99647.2">11546 7081 220 0,'0'0'68'15,"0"0"-1"-15,0 0-30 16,0 0 1-16,0 0 10 0,0 0-18 16,0 0 14-1,0-48 17-15,0 43-26 0,0 1-9 16,0 1 4-16,0 0-25 16,0 3 3-16,0 0-4 15,0 0-4-15,0 0-5 16,0 0-9-16,-11 5-28 15,-7 12 40-15,-14 10 3 16,-7 2-2-16,-8 7 1 16,-8 3 0-16,-2 2 0 15,-2-3 1-15,2-3-1 16,7-9 0-16,9-4 0 16,11-6 0-16,10-5 0 15,9-5-1-15,5-2 1 16,4 0-2-16,2-4-1 0,0 1-26 15,0 1-66-15,2-1 8 16,20-1 34-16,2 0-132 16</inkml:trace>
  <inkml:trace contextRef="#ctx0" brushRef="#br0" timeOffset="101378.94">10725 6624 150 0,'0'0'87'0,"0"0"-28"16,0 0-30-16,0 0-10 16,0 0 5-16,0 0-16 15,0 0-6-15,4-29 7 16,-4 22 28-16,0 0-2 16,0 0-9-16,0 0 21 15,0 0-7-15,0-2 47 16,0 1-73-16,0 1-14 15,-6-1-2-15,-1 3 2 16,-2-1-9-16,0 4-14 0,-7 0 5 16,2 2-15-1,-1 0 22-15,0 0 2 0,-2 0-3 16,4 7 11-16,-1 4 0 16,-1 0-1-16,0 3-1 15,2 3 0-15,4 2 3 16,4 0-7-16,5 2-6 15,0-1 0-15,4-1-21 16,13 1 2-16,2-1 7 16,3-2 20-16,3-2-11 15,0-3 16-15,2-3 1 16,-1 2 0-16,0 1 0 16,-1 4 1-16,-4 4-2 15,-3 4 0-15,-5 2 0 16,-5 1 0-16,-5-5-3 0,-3-4 3 15,0-4 0-15,0-3-2 16,0-5 2-16,-6 1 8 16,-9-5 45-16,-2 1-3 15,-8-1 0-15,-2-2-11 16,-3 0-18-16,-1 0-11 16,3 0-4-16,2-7 1 15,9 0-4-15,6-4 7 16,8-1-1-16,3-7 28 15,0-6-27-15,21-8-2 16,6-2-5-16,4-6 4 16,6-1 1-16,1 1-1 0,-1 1 0 15,-4 5 8 1,-3 6 12-16,-8 4-14 0,-7 7-12 16,-6 5-1-16,-6 7-6 15,-3 2-40-15,0 4 15 16,0 0-14-16,-18 0-84 15,-4 5-47-15,1 7-38 16</inkml:trace>
  <inkml:trace contextRef="#ctx0" brushRef="#br0" timeOffset="101542.97">10780 6673 518 0,'0'0'62'16,"0"0"-62"-16,0 0-94 15,0 0 22-15,0 0-180 16</inkml:trace>
  <inkml:trace contextRef="#ctx0" brushRef="#br0" timeOffset="103118.54">7695 7218 307 0,'0'0'30'0,"0"0"-17"16,0 0-7-16,0 0 0 15,0 0-6-15,0 0 0 16,0 0-6-16,0 0-3 15,0 0-110-15,2 6 16 16</inkml:trace>
  <inkml:trace contextRef="#ctx0" brushRef="#br0" timeOffset="109504.73">13628 7061 292 0,'0'0'83'16,"0"0"-25"-16,0 0 9 0,0 0-4 15,0 0-17 1,0 0-11-16,0 0-1 0,4-30 2 15,-4 27-2-15,0 3-2 16,0 0-32-16,-7 0-19 16,-14 17-23-16,-14 6 40 15,-5 8 2-15,-11 7 0 16,-4 3-1-16,-2 2 1 16,2 1 0-16,8-7-20 15,11-7-1-15,7-4-20 16,12-4-18-16,9-4-21 15,8-10-36-15,6-8-143 0</inkml:trace>
  <inkml:trace contextRef="#ctx0" brushRef="#br0" timeOffset="110253.46">13879 6693 437 0,'0'0'122'0,"0"0"-49"15,0 0-18-15,0 0-13 16,0 0-11-16,0 0-2 0,26-41-15 15,-26 41 7-15,0 0-9 16,0 0-12-16,0 0-8 16,0 8-32-16,0 14 8 15,0 9 32-15,0 10 0 16,0 5 0-16,0 3 0 16,-5-3 1-16,1-5 0 15,-1-5-1-15,2-6-17 16,0-7-15-16,0-3-12 15,3-11-75-15,0-9-132 0</inkml:trace>
  <inkml:trace contextRef="#ctx0" brushRef="#br0" timeOffset="111373.72">14054 6695 242 0,'0'0'56'0,"0"0"14"16,0 0-23-16,0 0-10 15,0 0 19-15,0 0 5 16,0 0-14-16,24-30-22 16,-23 30-17-16,-1 0-6 15,2 0 0-15,-2-2 1 16,4 1 3-16,7-3-1 15,4 3-5-15,7 1-1 16,1 0 1-16,-4 0-2 16,0 0 2-16,-3 5-1 15,-4 3 0-15,-1 1-3 0,-2 3 2 16,-3 1-3-16,-3 1-9 16,-3 3 1-16,0 0-4 15,-6 5 13-15,-10 0 4 16,-3-1 4-16,2 0-4 15,3-4 2-15,1-3-1 16,5-3-1-16,4-1-2 16,1-5-3-16,3 2 1 15,0-3-19-15,0-3 7 16,7-1 8-16,8 0 8 16,3 0 1-16,1 0-1 15,-3 0 1-15,-2 0-1 16,-2 4 1-16,-3 2-2 0,-3 2 0 15,2 3 0-15,-4 2-11 16,-4 5-12-16,0 1 20 16,0 1 3-16,-4-3-1 15,-11-5-1-15,0-2 6 16,-4-4 22-16,-2-3 7 16,1 0-2-16,1-3-4 15,2 0-19-15,3 0-1 16,3 2-6-16,2 0-11 15,8-1-67-15,1-1-70 16,10 0-77-16</inkml:trace>
  <inkml:trace contextRef="#ctx0" brushRef="#br0" timeOffset="111519.87">14264 7031 207 0,'0'0'80'16,"0"0"1"-16,0 0-14 15,0 0 0-15,0 0-29 16,0 0-38-16,-59 22-21 16,59-13-120-16</inkml:trace>
  <inkml:trace contextRef="#ctx0" brushRef="#br0" timeOffset="115830.93">16124 5886 326 0,'0'0'56'0,"0"0"-6"16,0 0-8-16,0 0 30 16,0 0-4-16,0 0-45 15,0 0-17-15,8-20-6 0,-8 20-6 16,-21 0-6-1,-12 17 11-15,-13 7 0 0,-16 10 1 16,-12 6 0-16,-8 5-1 16,-6 2 0-16,0-2 1 15,7-4-11-15,13-7-50 16,19-7 17-16,17-6 2 16,17-7 27-16,12-3-44 15,3-11-144-15</inkml:trace>
  <inkml:trace contextRef="#ctx0" brushRef="#br0" timeOffset="116514.59">15736 5305 368 0,'0'0'105'0,"0"0"-56"16,0 0 19-16,0 0-19 16,0 0-49-16,0 0-14 15,-7 12-17-15,-5 7 31 16,-3 11 7-16,-6 4 9 16,-2 8-10-16,-4 2 5 0,7 1-9 15,-1-2 1-15,6 0-3 16,1-6 0-16,6-3-35 15,2-9-49-15,6-14-36 16,0-11-266-16</inkml:trace>
  <inkml:trace contextRef="#ctx0" brushRef="#br0" timeOffset="117230.18">15879 5334 475 0,'0'0'49'0,"0"0"44"15,0 0 0-15,0 0-54 16,0 0-35-16,0 0-4 16,81-65-1-16,-52 60 1 15,-5 2 0-15,-1 3 0 16,-8 0 0-16,-5 0 0 15,-4 0-8-15,-3 13-26 0,-3 6-23 16,0 4-26 0,-9-3 37-16,-10 2-8 0,3-7-37 15,2-1 25 1,7-6 38-16,2 0 25 0,3-5 3 16,2-2 22-16,0-1 75 15,0 2 37-15,0 1-60 16,13 5-56-16,8 5 0 15,-2 4-17-15,2 3 2 16,-10-1-3-16,-3-2-5 16,-6-2 2-16,-2-2 1 15,0-2 1-15,-10-2 0 16,-6 1 1-16,-4-3 4 16,-4 1-3-16,-9-1-1 15,-7 2 2-15,-2 0-2 0,2-1-112 16,16-8-311-16</inkml:trace>
  <inkml:trace contextRef="#ctx0" brushRef="#br0" timeOffset="118179.02">18080 5978 368 0,'0'0'48'16,"0"0"29"-16,0 0-14 16,0 0 11-16,0 0-5 15,0 0-16-15,17-44-22 16,-17 44-31-16,-19 3-22 15,-18 21 19-15,-11 7 3 16,-10 6 3-16,-1 4-3 0,0-5 0 16,8-2-20-16,7-3-24 15,6-3-18-15,12-11-58 16,11-12-245-16</inkml:trace>
  <inkml:trace contextRef="#ctx0" brushRef="#br0" timeOffset="118754.42">17697 5352 492 0,'0'0'98'16,"0"0"19"-16,0 0-39 15,0 0-78-15,0 0-6 16,0 0-28-16,0 40 34 16,-11-9 2-16,-5 2-2 15,-1 3 2-15,-1-3-1 0,2 1 1 16,0-2 0-16,2 1-2 15,1 0-12-15,1-7-92 16,6-10-130-16</inkml:trace>
  <inkml:trace contextRef="#ctx0" brushRef="#br0" timeOffset="119178.05">17998 5372 489 0,'0'0'119'0,"0"0"-112"16,0 0-7-16,0 0-18 15,0 0 18-15,0 0-2 16,-24 86-1-16,24-60-1 15,0-1-2-15,0-3 3 16,9-3 1-16,3-8 2 16,2-1 2-16,-3-7 1 15,-3 1-2-15,-6-3 1 16,-2-1-1-16,0 2 5 16,0 1-4-16,0 4-2 15,-5 8-4-15,-11 3 4 16,-4 4 0-16,-1 3 0 0,3-3 0 15,0-3 3-15,5-4-3 16,-1-4 0-16,1-2 0 16,0-2 0-16,0-3-7 15,3-4-44-15,8 0-57 16,2-20-290-16</inkml:trace>
  <inkml:trace contextRef="#ctx0" brushRef="#br0" timeOffset="119424.72">18104 5382 604 0,'0'0'16'15,"0"0"63"-15,0 0-53 16,0 0 18-16,0 0-13 15,84-36-21-15,-55 36-9 16,4 0-1-16,2 0 0 16,0 0 0-16,-1 0 0 15,-2 0-40-15,-6 0-65 16,-6 0-79-16</inkml:trace>
  <inkml:trace contextRef="#ctx0" brushRef="#br0" timeOffset="119610.95">18317 5370 731 0,'0'0'42'16,"0"0"28"-16,0 0-19 15,0 0-47-15,0 0-4 16,0 0-210-16,13 2 47 15,-13 6-169-15</inkml:trace>
  <inkml:trace contextRef="#ctx0" brushRef="#br0" timeOffset="158389.57">11059 6565 76 0,'0'0'72'0,"0"0"-13"15,0 0-28-15,0 0 5 16,0 0 46-16,0 0-36 0,0 0 33 16,0 0-11-16,0 0-4 15,0 0-35-15,19-40 10 16,-19 35-18-16,0 2-2 16,0 1-9-16,-1 2-3 15,-5 0-7-15,-2 0-1 16,-6 0 1-16,-5 8-5 15,-8 6 2-15,-8 8-4 16,-11 1 6-16,-9 9-1 16,-13 3 4-16,-6 6-1 15,-5 2-1-15,4 6 1 16,12-6-1-16,13-2 0 16,17-7 0-16,15-13 0 15,11-4 0-15,7-7-1 16,0-5 0-16,7-5 1 15,14 0 2-15,7 0-2 0,2-15-59 16,-4-6-106-16,-12-4-296 16</inkml:trace>
  <inkml:trace contextRef="#ctx0" brushRef="#br0" timeOffset="159855.42">10153 6326 134 0,'0'0'52'15,"0"0"-34"-15,0 0-17 16,0 0 5-16,0 0 12 0,0 0 4 15,0-22-2 1,0 15 28-16,0 1 50 0,0-2-92 16,0 3 62-16,0 1-52 15,0 1 30 1,0 1-18-16,0 2-3 0,0 0-15 16,0 0-10-16,0 0 0 15,0 9-2-15,0 10 2 16,0 8 6-16,0 4 2 15,-10 6-2-15,-3 4-2 16,-4 1 0-16,4 0 2 16,3-5-5-16,5-6 1 15,3-9-2-15,2-3 0 16,0-7-2-16,0-7-8 16,6-3-33-16,8-2 13 0,5-5-17 15,5-16-80-15,-1-3-152 16</inkml:trace>
  <inkml:trace contextRef="#ctx0" brushRef="#br0" timeOffset="160387.46">10414 6280 433 0,'0'0'92'0,"0"0"-62"16,0 0-30-16,0 0-9 16,0 0 4-16,0 0 5 15,-46 95 8-15,33-62-4 16,1 1 2-16,6 2-6 16,4-2 9-16,2-3-7 15,0-6 2-15,13-6-2 0,10-11 5 16,7-6 6-1,6-2-7-15,5-7-6 0,-2-12 4 16,-5-5 0-16,-5-3 0 16,-10-2 19-16,-7-3 37 15,-7 1 0-15,-5-2-42 16,0 2 3-16,-17 5 13 16,-7 2-29-16,-2 7 2 15,-3 7-7-15,4 1-3 16,3 9-8-16,4 0-28 15,0 13-83-15,2 7 15 16,4-3-146-16</inkml:trace>
  <inkml:trace contextRef="#ctx0" brushRef="#br0" timeOffset="160519.89">10414 6280 519 0</inkml:trace>
  <inkml:trace contextRef="#ctx0" brushRef="#br0" timeOffset="160546.14">10414 6280 519 0,'75'37'0'0,"-64"-35"-393"0</inkml:trace>
  <inkml:trace contextRef="#ctx0" brushRef="#br0" timeOffset="162679.68">12817 4623 25 0,'0'0'0'0,"0"0"1"15,0 0-1 1,0 0 16-16,0 0 11 0,0 0-10 16,-14 0-5-16,11 0-12 15,0 0 0-15,-2 0-3 16,-3 7-25-16</inkml:trace>
  <inkml:trace contextRef="#ctx0" brushRef="#br0" timeOffset="163893.44">12635 5249 195 0,'0'0'87'0,"0"0"-25"16,0 0-62-16,0 0-156 16,0 0 41-16</inkml:trace>
  <inkml:trace contextRef="#ctx0" brushRef="#br0" timeOffset="164117.66">12635 5249 314 0,'-13'5'39'0,"13"-5"2"15,2 0-41-15,1 0-219 16</inkml:trace>
  <inkml:trace contextRef="#ctx0" brushRef="#br0" timeOffset="164304.29">12643 5264 270 0,'0'0'134'15,"0"0"-45"-15,0 0-54 16,0 0-35-16,0 0-196 16</inkml:trace>
  <inkml:trace contextRef="#ctx0" brushRef="#br0" timeOffset="164492.25">12643 5264 372 0,'4'-7'98'0,"-1"7"40"16,-1 0-138-16,1 0-72 15,-1 9-77-15,-2-4-91 16</inkml:trace>
  <inkml:trace contextRef="#ctx0" brushRef="#br0" timeOffset="164674.49">12674 5250 313 0,'0'0'91'0,"0"0"-9"15,0 0-66-15,0 0-16 16,0 0-157-16</inkml:trace>
  <inkml:trace contextRef="#ctx0" brushRef="#br0" timeOffset="171709.72">14342 6656 220 0,'0'0'73'0,"0"0"-47"16,0 0-19-16,0 0 10 0,0 0 24 16,0 0-3-16,0 0-7 15,-82 11-6-15,57 1-1 16,-1 4-10-16,-4 5 9 15,-8 6-16-15,-6 7-1 16,-11 7 11-16,-3 2-1 16,-2 0-12-16,4-5 0 15,11-6-4-15,9-9 0 16,13-5-23-16,10-2 2 16,9-7-41-16,4-4-83 15</inkml:trace>
  <inkml:trace contextRef="#ctx0" brushRef="#br0" timeOffset="172216.46">14170 6336 63 0,'0'0'365'0,"0"0"-255"15,0 0-26-15,0 0-24 16,0 0-30-16,0 0-30 0,0-8 0 16,0 24-9-16,-4 7 8 15,-4 9 1-15,2 3 1 16,-4 2 0-16,1-2-1 16,2 1-2-16,0-3-43 15,3-4-58-15,3-12-88 16</inkml:trace>
  <inkml:trace contextRef="#ctx0" brushRef="#br0" timeOffset="172545.39">14361 6357 391 0,'0'0'89'16,"0"0"-89"-16,0 0-11 16,0 0 2-16,0 0 9 15,0 0 2-15,24 93 1 16,-5-68 5-16,1-4-3 16,-4-2 9-16,-4-3-6 15,-4-6-7-15,-5-5-1 16,-3-2 1-16,0 1 6 15,0 1 4-15,-20 0 46 16,-9 3-12-16,-9 2-31 16,-2-1-14-16,0 3-13 0,8-2-62 15,8-1-25-15,10-9-88 16</inkml:trace>
  <inkml:trace contextRef="#ctx0" brushRef="#br0" timeOffset="172770.94">14361 6396 422 0,'0'0'84'0,"0"0"-42"15,0 0-30 1,0 0 70-16,0 0-30 0,99-21-21 15,-73 16-14-15,1 2-12 16,-1 2-5-16,-1-4-48 16,-7-6-115-16</inkml:trace>
  <inkml:trace contextRef="#ctx0" brushRef="#br0" timeOffset="174057.53">15599 5516 205 0,'0'0'94'16,"0"0"-59"-16,0 0 0 15,0 0 2-15,0 0-17 16,0 0-11-16,0 0-7 16,-4 0 3-16,4 0 12 15,0 0 27-15,0 0 5 16,0 0-12-16,25 0-27 16,14 0-3-16,14 0-4 15,12 0-2-15,6 0 4 16,8-7 2-16,7-3 6 15,3-3 9-15,-9-1 8 16,-14 1 5-16,-14 4-10 0,-15 0-15 16,-14 4-10-16,-7 0 0 15,-14 2-51-15,-2-2-100 16,-18-6-309-16</inkml:trace>
  <inkml:trace contextRef="#ctx0" brushRef="#br0" timeOffset="174773.36">15714 4805 296 0,'0'0'132'16,"0"0"-25"-16,0 0-38 15,0 0-42-15,0 0 46 16,0 0-40-16,-4-56 17 16,2 53 14-16,2 3-34 15,0 0-15-15,0 0-14 16,-1 0-1-16,-1 5-15 16,-3 24-17-16,-2 15 32 15,3 13 2-15,-2 4-2 16,1 0-7-16,1-11-9 15,-1-8-32-15,2-9-22 0,-2-8-13 16,2-12-33 0,3-13-167-16</inkml:trace>
  <inkml:trace contextRef="#ctx0" brushRef="#br0" timeOffset="175173.24">16002 4763 670 0,'0'0'48'0,"0"0"44"0,0 0-58 16,0 0-34-16,0 0-26 15,0 0-35-15,-4 64 61 16,4-26-2-16,0 0-37 15,5-7 2-15,10-6 13 16,0-8 8-16,-3-5 16 16,-4-5 0-16,-5-4 0 15,-2-1 2-15,-1-2 8 16,0 3 32-16,0-3-12 16,0 3-17-16,0 1-13 15,-14 6-4-15,-6 2-2 16,-1 2 6-16,2 0-36 15,6-3 4-15,2-1 16 16,2-3 2-16,0-3-7 0,-5-1-16 16,-2-3-8-16,-5 0-24 15,-4-3-49-15,-1-14-92 16</inkml:trace>
  <inkml:trace contextRef="#ctx0" brushRef="#br0" timeOffset="175485.04">16083 4766 400 0,'0'0'413'15,"0"0"-382"-15,0 0 14 0,0 0-16 16,0 0-26-16,0 0-2 15,71-46-2-15,-41 41 2 16,-2-2 1-16,-2 2 1 16,-4 0-1-16,-3-2 2 15,-2 1-1-15,-5 1 1 16,-3 1-4-16,-6 2 2 16,-2 2-2-16,-1-3 0 15,0 3-10-15,0 0-9 16,-21 4-47-16,-13 9-145 15,-9-6-265-15</inkml:trace>
  <inkml:trace contextRef="#ctx0" brushRef="#br0" timeOffset="175656.47">16197 4800 574 0,'0'0'156'16,"0"0"-23"-16,0 0-133 16,0 0-8-16,0 0-288 15,0 0-96-15</inkml:trace>
  <inkml:trace contextRef="#ctx0" brushRef="#br0" timeOffset="195369.94">18213 5472 85 0,'0'0'96'0,"0"0"5"15,0 0 21-15,0 0-5 16,0 0-24-16,0 0-25 16,0 0-18-16,-33 0-18 15,10 0-27-15,-10 0-5 16,-8 10-6-16,-4 4 0 16,-4 7 4-16,-6 4-3 15,-5 4 3-15,-6 6-37 16,-2 2-55-16,8-3-49 15,9-12-144-15</inkml:trace>
  <inkml:trace contextRef="#ctx0" brushRef="#br0" timeOffset="196735.96">17853 4625 538 0,'0'0'44'0,"0"0"-27"15,0 0 43-15,0 0 7 16,0 0-28-16,0 0 4 15,0-51-22-15,0 51-11 16,0 0-7-16,0 0-3 16,0 8-6-16,0 19-6 15,0 13 12-15,-6 10 0 16,-11 6 0-16,-6 5 0 16,-2-2-4-16,-2-1 4 15,2-5-36-15,0-5-29 16,4-7-3-16,6-7-37 0,5-17-130 15</inkml:trace>
  <inkml:trace contextRef="#ctx0" brushRef="#br0" timeOffset="197647.09">18009 4657 293 0,'0'0'95'0,"0"0"-22"15,0 0 10-15,0 0-20 0,0 0-14 16,0 0-17-16,-9-25 4 16,9 25-2-16,0 0-12 15,0 0-15-15,0 0-6 16,0 0-1-16,14 0-8 15,16 0 8-15,9 0 3 16,7 0-3-16,-1 0 1 16,-1 0 0-16,-6 0 0 15,-9-1 0-15,-9-2 1 16,-8 2 7-16,-9 1 10 16,-3 0-10-16,0 0-7 15,0 0-2-15,0 0-6 16,0 1-15-16,0 19 0 15,-5 10 19-15,-11 8-4 16,-7 9 5-16,-5 7 1 0,-6 7 0 16,1 1 0-16,2-2-2 15,7-7 2-15,5-10 0 16,6-5 3-16,5-10-3 16,5-6 1-16,1-7-2 15,2-6 2-15,0-4-1 16,0-2 3-16,0-1-6 15,0 0-1-15,0-1-20 16,0-1-7-16,0 0-11 16,0 0-79-16,-1-5-337 15</inkml:trace>
  <inkml:trace contextRef="#ctx0" brushRef="#br0" timeOffset="197880.67">18026 4984 609 0,'0'0'153'0,"0"0"-111"15,0 0 38-15,0 0-53 16,0 0-19-16,0 0-8 16,2-11-1-16,5 11-6 15,6 0 6-15,14 0 1 0,12 0-2 16,15 0 2-16,5-4-22 15,3-3-33-15,-7-1-95 16,-7-4-53-16</inkml:trace>
  <inkml:trace contextRef="#ctx0" brushRef="#br0" timeOffset="198038.23">18208 5026 476 0,'0'0'179'0,"0"0"-130"16,0 0 1-16,0 0-50 15,0 0-45-15,0 0-173 0</inkml:trace>
  <inkml:trace contextRef="#ctx0" brushRef="#br0" timeOffset="206977.33">14400 11337 229 0,'0'0'42'16,"0"0"-26"-16,0 0-15 15,0 0 0-15,0 0-1 16,0 0 0-16,0 0 0 0,-21-19 7 15,18 16 10-15,0 1 25 16,0-1 30-16,2-2-25 16,-1 3-15-16,1-1 3 15,-1 0-18-15,0 0-5 16,2 1-5-16,-1-1 10 16,1 3 7-16,0-3-5 15,0 2-7-15,0-1 4 16,0-1-2-16,0-1-1 15,3-3-9-15,9 1-3 16,4-2 2-16,-1 2-2 16,3 3 1-16,0 3-1 15,0 0-1-15,0 0-3 16,3 2-2-16,-2 10-7 0,-2 0-3 16,-1 5 5-16,-4-1 0 15,-2 1 7-15,-5 0-7 16,-5 0 3-16,0 3 0 15,-2 0 5-15,-14 1 0 16,-2-2 2-16,-3 0 0 16,1-2 0-16,1-3-2 15,2 0 1-15,3-5-6 16,-1 1 6-16,3-3-2 16,3 1 1-16,2-2 2 15,4 1-8-15,1-1-5 16,2-2 0-16,0 1-2 15,2-2 14-15,19-3 1 0,13 0 6 16,7 0-1-16,4 0 1 16,0-5-2-16,-2-2 3 15,-5 0 0-15,-7 0-4 16,-7 1-1-16,-7 3-1 16,-7-1-1-16,-7 4-7 15,-3 0-27-15,0 0-120 16,-10 0-55-16</inkml:trace>
  <inkml:trace contextRef="#ctx0" brushRef="#br0" timeOffset="207425.11">14808 11304 36 0,'0'0'90'0,"0"0"-22"15,0 0 2-15,0 0-15 16,0 0-34-16,0 0-2 16,-17 43-4-16,14-34-2 15,1 3 10-15,-3 3 7 16,0 3-7-16,0 6-10 16,1 2 3-16,-2 3-6 15,3 5 0-15,3-1-3 16,0-4-2-16,9 0 0 15,18-6 7-15,7-4 0 16,8-4-4-16,4-9-8 16,-1-5-6-16,-1-1-38 15,-6 0-52-15,-7-12-125 16</inkml:trace>
  <inkml:trace contextRef="#ctx0" brushRef="#br0" timeOffset="207679.04">14944 11283 323 0,'0'0'16'0,"0"0"-3"0,0 0 10 16,91-28 16-16,-73 21-18 16,-2 2-15-16,-6 0-4 15,1 2-2-15,-9 0-77 16,-2-3-254-16</inkml:trace>
  <inkml:trace contextRef="#ctx0" brushRef="#br0" timeOffset="207875.18">14819 11392 562 0,'0'0'123'16,"0"0"-123"-16,0 0 0 16,0 0 3-16,0 0 1 15,95 6-2-15,-56-3-2 16,3-1-52-16,1-2-88 15,-5 0-213-15</inkml:trace>
  <inkml:trace contextRef="#ctx0" brushRef="#br0" timeOffset="208407.65">15747 11364 674 0,'0'0'58'0,"0"0"-50"16,0 0-3-16,0 0-3 0,0 0-2 15,0 0-2 1,33 28-3-16,-30-12 2 0,-2 6 2 16,-1 2 1-16,0 2-4 15,0-2 4-15,0 1-11 16,-9-1-15-16,-1-4-2 15,-6-1 16-15,-1-2-1 16,1-4 5-16,-1-2 8 16,2-1 0-16,5-3 1 15,4-2 0-15,4-1-1 16,2-1 0-16,0 0 0 16,0 1-14-16,12-1 14 15,12-2 7-15,6-1-2 0,3 0-1 16,0 0 0-1,-1 0-1-15,-2-2 0 0,-1-5-2 16,-5 0-1-16,-3-2-28 16,-5 0-127-16,-7-4-295 15</inkml:trace>
  <inkml:trace contextRef="#ctx0" brushRef="#br0" timeOffset="208740.33">15995 11372 732 0,'0'0'30'16,"0"0"50"-16,0 0-66 15,0 0-14-15,0 0-2 16,0 0-32-16,0 0 15 15,0 25 18-15,0 6-1 16,0 5 2-16,0 3-1 16,0 5 1-16,0-2 1 15,0-6-1-15,0-7 2 16,5-10-2-16,13-8-23 16,14-9 19-16,11-2-4 15,6-10-20-15,5-9-61 16,-4-3-35-16,-9-4-86 0</inkml:trace>
  <inkml:trace contextRef="#ctx0" brushRef="#br0" timeOffset="208943.61">16056 11381 499 0,'0'0'50'0,"0"0"-17"16,0 0 26-16,0 0-21 16,0 0-31-16,87-30-5 0,-59 23-2 15,-3 1 0 1,-1 3-1-16,-6-2-51 0,-4 3-80 16,-10 1-164-16</inkml:trace>
  <inkml:trace contextRef="#ctx0" brushRef="#br0" timeOffset="209123.78">16000 11476 358 0,'0'0'32'16,"0"0"-25"-16,0 0 36 15,86 27-8-15,-51-26-21 16,2-1-11-16,2 0-3 15,0 0-89-15,-2-10-190 0</inkml:trace>
  <inkml:trace contextRef="#ctx0" brushRef="#br0" timeOffset="209557.09">16776 11358 30 0,'0'0'654'0,"0"0"-542"16,0 0-70-16,0 0-10 16,0 0-19-16,0 0-13 15,18-36-8-15,-6 44 2 16,3 9 1-16,-2 3 4 15,-4 3-3-15,-3 1-1 16,-6-2-2-16,0 0-2 16,0-2 5-16,-15-1-10 15,2-2-1-15,-2-5-4 16,4-2 11-16,3-3 6 16,2-2-3-16,4 0-1 15,2-3 3-15,0 1-1 16,0 3 2-16,5-2 2 15,12 0 1-15,6-1 3 16,2-3 0-16,2 0 2 0,2 0-1 16,-1 0-5-16,2-3-1 15,-1-9-59-15,-2-9-113 16</inkml:trace>
  <inkml:trace contextRef="#ctx0" brushRef="#br0" timeOffset="209805.91">17106 11268 847 0,'0'0'18'15,"0"0"-8"1,0 0-10-16,0 0-9 0,0 0-19 16,0 0 26-16,-12 79-3 15,-8-40 5-15,0 0-2 16,0-1 2-16,3-4 0 15,10-2 0-15,7-6-1 16,0-3-1-16,12-5-14 16,18-4-10-16,12-6-6 15,10-8-45-15,5 0-40 16,-2-3-52-16,-6-14-107 16</inkml:trace>
  <inkml:trace contextRef="#ctx0" brushRef="#br0" timeOffset="210022.28">17064 11282 618 0,'0'0'77'16,"0"0"-34"-16,0 0-33 15,0 0-8-15,0 0-2 16,112-17 2-16,-70 15-1 15,1 1-1-15,-3 1-21 16,-3 0-75-16,-8-7-104 0</inkml:trace>
  <inkml:trace contextRef="#ctx0" brushRef="#br0" timeOffset="210219.39">17071 11371 462 0,'0'0'0'16,"0"0"16"-16,0 0 35 15,0 0 0-15,0 0-7 16,87 22 7-16,-66-22-7 16,3-7-32-16,0 0-12 15,1 3-25-15,0-2-115 16,-2-2-237-16</inkml:trace>
  <inkml:trace contextRef="#ctx0" brushRef="#br0" timeOffset="210939.02">17873 11286 383 0,'0'0'24'0,"0"0"44"16,0 0 59-16,0 0-58 16,0 0-18-16,0 0-42 15,23-37-1-15,-9 37 3 16,1 1-8-16,-3 21-3 15,-1 6-3-15,-3 4-22 16,-7 5-40-16,-1-1-20 16,-4-6-9-16,-15-1-55 15,2-6 49-15,0-6 75 0,6-4 25 16,1-7 5-16,4 0 88 16,1-5 12-16,5 0 3 15,0 2-10-15,0 2-93 16,9 2 2-16,16 1-7 15,11 0 0-15,7-2 0 16,4-3-3-16,3-2 1 16,-2-1-1-16,-5 0 3 15,-5-4 0-15,-4-10 0 16,-6-3 0-16,-5-3-68 16,-6-8-215-16</inkml:trace>
  <inkml:trace contextRef="#ctx0" brushRef="#br0" timeOffset="211171.27">18317 11344 577 0,'0'0'233'15,"0"0"-142"-15,0 0-60 16,0 0-31-16,0 0-20 16,0 0 0-16,-2 45 20 15,2-16 0-15,3 6 0 16,8-3 0-16,4-3 0 15,3-3-4-15,4-2-23 16,5-8-12-16,4-3-20 16,2-5-20-16,0-5-50 0,-3-3-100 15</inkml:trace>
  <inkml:trace contextRef="#ctx0" brushRef="#br0" timeOffset="211354.16">18224 11301 604 0,'0'0'106'15,"0"0"-87"-15,0 0-18 16,0 0-1-16,115-3 0 16,-74 3 1-16,-1 0-2 15,-2 0-17-15,-6-1-35 16,-10-3-64-16,-8-6-175 15</inkml:trace>
  <inkml:trace contextRef="#ctx0" brushRef="#br0" timeOffset="211547.16">18244 11445 188 0,'0'0'475'15,"0"0"-473"-15,0 0-2 16,0 0 7-16,108 28 17 16,-64-26-4-16,4-2-18 15,1 0-2-15,-3 0-45 0,-3-15-142 16</inkml:trace>
  <inkml:trace contextRef="#ctx0" brushRef="#br0" timeOffset="214384.19">18251 9939 79 0,'0'0'91'0,"0"0"-56"15,0 0-22-15,0 0-5 16,0 0-4-16,0 0 16 16,0 0 5-16,0 0-13 15,0 0 19-15,0 0 0 16,0 0-4-16,0 0 5 16,0 0-3-16,0 0-4 15,6 0-4-15,5 0-12 0,10 0-9 16,5 2-9-1,10 5-28-15,5 1-18 0,8-4-15 16,1-3 41-16,1-1 29 16,-2 0 1-16,-4 0 10 15,-2 0 11-15,-4 0 7 16,-4 0-8-16,2 0-13 16,0 0-7-16,-1 0 1 15,1 1-1-15,4 4-1 16,3 0-1-16,3 0 1 15,2-2-2-15,0-2 2 16,-1-1 4-16,5 0 33 0,1 1 4 16,2 0 1-1,-1 2-5-15,1 0-22 0,-2 2-11 16,1-2-4-16,-2 0-2 16,0 0-8-16,2 0-17 15,0-2-1-15,-4-1 18 16,-3 0 9-16,-7 0 1 15,-2 2 0-15,-3 3 2 16,-2-2-2-16,1 4 0 16,-1 0 0-16,-3 0 0 15,2 0-4-15,-6-1-16 16,0-1 2-16,-1-1 5 16,3-4 9-16,1 2 4 15,1 0-1-15,5-2 1 16,1 0 0-16,-1 0 1 0,1 1 1 15,-2 3-1-15,4 2-1 16,2 1 0-16,-1 3 0 16,1-3 1-16,0 0-1 15,-2-4 0-15,0 0 0 16,3-2 1-16,0 1 11 16,4 1-4-16,2-3-7 15,5 4-1-15,5-1 0 16,3-3-1-16,-1 1-11 15,1-1 4-15,-1 0 1 16,0 0-4-16,1 0 10 16,-2 0 1-16,-5 0 0 0,-2 0 0 15,-2 0 0 1,-4 0 0-16,0 9 0 0,-1 3-2 16,-4 1-5-16,-3 0-5 15,-2-3 9-15,-3 0 3 16,1 0 0-16,4-3 4 15,0 1 3-15,4-4-3 16,4 3 6-16,6-1 5 16,3 0-6-16,8 4-4 15,5-4-4-15,-3 2-1 16,-4-5 1-16,-8 0-1 16,-11-3 5-16,-10 0 27 15,-9 0 27-15,-8 0-30 16,-8 0-20-16,-2 0-9 15,-5 0-1-15,-3 0-150 0,-22 0-86 16</inkml:trace>
  <inkml:trace contextRef="#ctx0" brushRef="#br0" timeOffset="-213695.98">18409 11773 92 0,'0'0'137'0,"0"0"-84"16,0 0-9-16,0 0-11 16,0 0-14-16,0 0 0 15,32 2-6-15,1 1 18 16,7 2-4-16,11-1-8 15,7 3-8-15,12 0-6 16,10-1 0-16,14-1-2 16,13 1 0-16,12-1-1 15,18 2-2-15,9 1 0 16,7-3-7-16,7-2-22 16,-6-3 5-16,-8 0 14 15,-6 0 10-15,-12 0 1 16,-5 0 0-16,2 0-1 0,-1 0-1 15,1 0 1-15,1 0 0 16,-4 3 0-16,-9-2 0 16,-7-1 0-16,-11 0 1 15,-5 0 0-15,-5 0 6 16,0 0 16-16,-3 0-9 16,0 0-6-16,-1 0-8 15,1 0 0-15,-2 3 1 16,-2-3-1-16,-2 0 1 15,-3 0 2-15,-3-3 9 16,0-3 21-16,-6 2-18 16,-4 0 1-16,-5 1-3 0,-1 1-8 15,-2 1-4 1,2 1-2-16,-1-1-10 0,1-2-1 16,-1 0 3-16,-5-2 9 15,-9 1 1-15,-9 0 22 16,-6 2 10-16,-6 2-8 15,-2 0-9-15,-2 0-10 16,-1 0-6-16,-7 0 0 16,-4 3-1-16,-2-2-11 15,-6-1-68-15,-27 0 19 16,-19-11-149-16</inkml:trace>
  <inkml:trace contextRef="#ctx0" brushRef="#br0" timeOffset="-211561.43">18139 9958 180 0,'0'0'0'0,"0"0"-16"15,0 0 6-15,0 0 10 16,0 0 3-16,0 0 15 16,48-16-12-16,-31 16-3 15,11-1 7-15,9-1 8 16,14-1 14-16,15 1 11 0,15-1-9 15,13 2-13-15,11-1-13 16,7 2-6 0,1 0-1-16,-2 0 2 0,-1 3-2 15,2 2-1-15,-5-2 0 16,2-3 0-16,-4 0 6 16,-3 0 14-16,-5 0-3 15,-1 0 5-15,-5 0-14 16,-2 2-5-16,-2 7-3 15,-1-3 0-15,-6 3 0 16,-6-4 1-16,-11 0-1 16,-8 0 1-16,-6-2 3 0,2 4 11 15,1 2-10 1,7 1-4-16,4 0-1 0,6 2-2 16,1-5-9-16,4 2 1 15,0-3 5-15,-3-2 5 16,-1-1 0-16,-6 1 2 15,-4 0-2-15,-2 2 3 16,2 1 0-16,-1 1-3 16,0-2 1-16,-4 0-1 15,-4-6 0-15,-7 0 0 16,-8 0 5-16,-8 0 27 16,-1 0 29-16,-1 0-33 15,8 0-20-15,2 0-8 16,6 8-1-16,4 1-4 15,0-1-3-15,3-2 1 0,-1-3 5 16,3-3 2-16,-2 0 1 16,-4 0 6-16,-1-3 12 15,-2-2 2-15,-1 3-14 16,6 2-6-16,1 0-1 16,0 0 0-16,-5 0 0 15,-7 0-4-15,-12 0 4 16,-9 0 2-16,-11 0 8 15,-4-5 115-15,0-3-69 16,0-1-40-16,0 1-16 0,-11 0-13 16,-2 5-24-1,4 0-26-15,3 1 32 0,2 2 4 16,4 0-26-16,0 0-2 16,0 0 45-16,0 5-1 15,0-3 9-15,-2 1-1 16,-2 0 3-16,-1 1 0 15,-1 3 0-15,0 2-1 16,2 2 1-16,-2 5-2 16,-3 4 2-16,2 6-3 15,-4 13 2-15,0 11 1 16,3 11 0-16,0 7 1 16,2 7 0-16,6 8 1 15,0 1-2-15,0-2 1 16,2-4-1-16,4-3 1 15,-3-3-1-15,-3-1 1 16,0 4 2-16,0 4-3 0,0 4 1 16,-5 4 0-16,1-1 0 15,-2-2-1-15,2-9 2 16,4-13 2-16,0-6-3 16,0-12 0-16,0-6-1 15,0-2 0-15,3-6 3 16,0-2 0-16,-1-3 1 15,0 1 2-15,1 1-3 16,-2-4 2-16,1-3 0 16,-2-2-3-16,1-4-2 0,-1-2-4 15,3-5-24 1,3-4-14-16,2-3-61 0,5-5-36 16</inkml:trace>
  <inkml:trace contextRef="#ctx0" brushRef="#br0" timeOffset="-211411.23">22494 11921 857 0,'0'0'4'0,"0"0"-4"15,0 0-84-15,0 0-168 0</inkml:trace>
  <inkml:trace contextRef="#ctx0" brushRef="#br0" timeOffset="-209433.62">19853 9990 342 0,'0'0'67'0,"0"0"3"15,0 0-7-15,0 0 12 16,0 0-44-16,0 0 8 16,25-48-8-16,-25 47 7 15,0-1-1-15,0 2-10 16,0 0-27-16,0 0-3 16,0 12-53-16,0 15 35 15,-10 9 17-15,0 14 4 16,-4 13-2-16,4 13 2 15,-3 9 0-15,0 5-1 16,1-1 0-16,1 2-1 16,3-4-5-16,2-4-6 15,0-9-8-15,0-8 16 0,0-6 0 16,0-6 3-16,-1 0 0 16,-3-2 1-16,2 2 0 15,2 2 0-15,4 6 1 16,2 8 0-16,0-2-1 15,5-1 1-15,3-11 0 16,2-8-1-16,-1-8 3 16,-2-7-3-16,5-4 2 15,-3-2 0-15,0-2-1 16,0-4 2-16,-3-1 0 16,-6-4-2-16,0 1 0 15,0-3 0-15,-9-2-3 16,-4 3 1-16,-2 0 2 0,4-1-1 15,4 0 1-15,2-6 0 16,4-1-4-16,1-6-4 16,0-1 8-16,7-8 36 15,25-20 31-15,11-11-67 16,12-12-9-16,-4-10-95 16</inkml:trace>
  <inkml:trace contextRef="#ctx0" brushRef="#br0" timeOffset="-208451.69">20724 10190 331 0,'0'0'35'16,"0"0"16"-16,0 0-27 15,0 0-12-15,0 0-2 16,3-72 1-16,-3 69 26 16,0 0-24-16,2 3-2 15,-2 0 30-15,0 0 0 0,0 0-19 16,0 0-17-1,0 0-5-15,0 6-15 16,0 11 10-16,0 13 1 0,0 12 2 16,-5 12 2-16,-8 13 0 15,-8 8 9-15,-1 8-8 16,2 6 3-16,1 1-2 16,4-1-1-16,5-1 1 15,0-7-2-15,4-3 2 16,-2-3-2-16,0-8-1 15,1-1 1-15,-2-3 1 16,-2 0 1-16,1-1-2 16,-2-3 1-16,-1-5 0 0,0-6 0 15,2-5-1 1,2-4 0-16,3-6 1 0,1-1 3 16,4-3-3-16,1-6-1 15,0-3 0-15,0-7 0 16,0-6-1-16,1-4 0 15,8-3 1-15,6-6 1 16,5-14-1-16,0-7-34 16,0-4-67-16,-5-4-69 15,-9-6-117-15</inkml:trace>
  <inkml:trace contextRef="#ctx0" brushRef="#br0" timeOffset="-207602.76">21484 10198 328 0,'0'0'42'16,"0"0"4"-16,0 0 10 16,0 0 16-16,0 0-27 15,0 0-12-15,3-59-24 16,-2 59-9-16,-1 0-8 15,2 0-7-15,-1 20 2 16,-1 14 7-16,0 14 2 16,-7 15 4-16,-13 14 1 0,-7 11 3 15,-1 8 1 1,0 6 0-16,1-5-4 0,6-5 1 16,9-5-2-16,5-7 0 15,7-3 0-15,0-1-1 16,5-2 2-16,6 4 3 15,-5-5-1-15,1-3 2 16,-7-10 0-16,0-9-1 16,0-5 3-16,0-6-1 15,-8-3-2-15,1 0 1 16,3-8-5-16,2-3 4 16,1-7-4-16,1-4 3 15,0-3-1-15,0-6-2 16,0-5 2-16,0-1 3 15,0 0 4-15,0 0 4 0,0 0-13 16,3 0-69-16,6-14-403 16</inkml:trace>
  <inkml:trace contextRef="#ctx0" brushRef="#br0" timeOffset="-207449.81">21294 11743 857 0,'0'0'43'16,"0"0"-40"-16,0 0-3 15,0 0-132-15,0 0-94 0,0 0-152 16</inkml:trace>
  <inkml:trace contextRef="#ctx0" brushRef="#br0" timeOffset="-206401.56">19662 12078 473 0,'0'0'165'0,"0"0"-31"15,0 0-60-15,0 0-61 16,0 0-13-16,0 0-12 16,0-2-4-16,0 19 16 15,0 7-1-15,0 9 1 16,0 6-1-16,-12 5 1 16,-7-1-68-16,-3-7-13 15,-2-7-29-15,1-9-40 16,7-12-221-16</inkml:trace>
  <inkml:trace contextRef="#ctx0" brushRef="#br0" timeOffset="-206070.56">19864 12096 32 0,'0'0'536'15,"0"0"-469"-15,0 0-67 16,0 0-40-16,0 0 25 15,0 0 14-15,-39 33-2 16,24-11 1-16,7 2 1 16,4 2 0-16,4-3-1 15,0-1 1-15,0-6 0 16,0-2 1-16,3-5 1 16,0-3-1-16,-3-4 0 15,0 1 5-15,0-3 10 0,0 1 14 16,0 1-20-16,-6-1-4 15,-9 1 6-15,-3-2-3 16,-4 0-3-16,-2 0-5 16,-1 0-25-16,-2-2-45 15,9-7-59-15,5-4-175 16</inkml:trace>
  <inkml:trace contextRef="#ctx0" brushRef="#br0" timeOffset="-205884.38">19907 12073 642 0,'0'0'120'0,"0"0"-56"16,0 0-35-16,0 0-29 16,0 0 0-16,0 0-57 15,49-17 3-15,-18 22 13 16,5 5-48-16,-1-5-73 15,-4-3-228-15</inkml:trace>
  <inkml:trace contextRef="#ctx0" brushRef="#br0" timeOffset="-205404.61">20423 12079 623 0,'0'0'126'0,"0"0"3"15,0 0-62-15,0 0-54 16,0 0-13-16,0 0-11 16,3 4-7-16,-3 28 16 15,0 13 1-15,-9 5-5 16,-10 0-30-16,-1-5-13 16,1-6-41-16,5-11 2 0,4-8-20 15,9-12-53 1,1-8-145-16</inkml:trace>
  <inkml:trace contextRef="#ctx0" brushRef="#br0" timeOffset="-205035.71">20712 12058 840 0,'0'0'89'0,"0"0"-47"16,0 0-42-16,0 0-30 15,0 0-19-15,0 0 47 0,-43 115-5 16,24-65-15-16,-2 0-11 16,0-1-24-16,6-7-18 15,7-13 0-15,8-10-8 16,2-14 23-16,25-5 60 15,6-3 11-15,-1-14 8 16,-6-5 50-16,-10-2 53 16,-8 0-8-16,-8-1-46 15,0-1-33-15,-24 2-25 16,-10 9-10-16,4 8-14 16,6 7-39-16,8 11-72 15,13 14-48-15,3 2-89 0</inkml:trace>
  <inkml:trace contextRef="#ctx0" brushRef="#br0" timeOffset="-204106.68">21328 12177 495 0,'0'0'142'0,"0"0"-35"16,0 0-23-16,0 0-72 16,0 0-12-16,0 0-10 15,16-7-1-15,-16 27 4 16,0 13 4-16,0 10-1 15,-11 6 2-15,-9 2-40 16,-2-3-47-16,1-7-43 16,5-9-112-16</inkml:trace>
  <inkml:trace contextRef="#ctx0" brushRef="#br0" timeOffset="-203723.38">21509 12211 176 0,'0'0'80'0,"0"0"14"16,0 0-44-16,0 0-10 16,0 0 5-16,0 0-5 15,95 0-3-15,-75 10 1 16,-5 4-18-16,-1 2-13 16,-3 5-5-16,-6 4-2 15,-5 4-20-15,-4-1 0 16,-18 1 6-16,-3 0 5 15,-1 0-2-15,4-3-16 16,3 1-14-16,5-5-7 0,4-6-47 16,3-6-160-16</inkml:trace>
  <inkml:trace contextRef="#ctx0" brushRef="#br0" timeOffset="-203506.72">21476 12406 385 0,'0'0'60'0,"0"0"7"15,0 0-52-15,0 0-4 16,85-9-8-16,-54 9 0 16,4 0 1-16,2 0 1 15,2 0-5-15,2 0 0 0,0 0-46 16,-2 0-187-16</inkml:trace>
  <inkml:trace contextRef="#ctx0" brushRef="#br0" timeOffset="-203370.19">21852 12378 585 0,'0'0'178'0,"0"0"-86"16,0 0-82-16,0 0-10 15,0 0-123-15,0 0-113 16,16 5-51-16</inkml:trace>
  <inkml:trace contextRef="#ctx0" brushRef="#br0" timeOffset="-201574.74">18533 10529 112 0,'0'0'45'0,"0"0"-36"0,0 0-9 16,0 0-13-16,103 0-51 16,-77 5 36-16,0 3 26 15,6-4 2-15,4 3 13 16,5-2 20-16,6-1-1 15,8 2-8-15,1 1-1 16,2-2-12-16,-4 0-9 16,-6 2-2-16,-2-3 0 15,-6 1 0-15,4 0 1 16,2-1 12-16,7 0 34 16,7 1-6-16,3 2-23 15,4-2-5-15,-4 2-5 0,-3-2-7 16,-4 3-1-16,-8-2-6 15,-4-1-23-15,-2 0 10 16,-1-3 15-16,2 0 4 16,-3-1 6-16,0-1 28 15,-2 2 0-15,-3-2-14 16,0 2 0-16,-2 1-14 16,-2 2-6-16,3-2-1 15,3-1-23-15,-2 1-2 16,-4-3 3-16,-3 0 9 15,-7 0 14-15,-3 0 29 16,-6 0 24-16,-2 0-2 16,3 0-35-16,4 0-16 15,9 0-15-15,6 4-34 16,10 3-23-16,7-2-3 0,4 0-2 16,1 0 15-16,-5-2 62 15,-9-3 83-15,-4 5-26 16,-3-1-29-16,2 3-26 15,4 2-2-15,6-4-31 16,4 0-53-16,3-4 16 16,-4-1 50-16,-2 0 18 15,-7 0 79-15,-5-6 2 16,-4-1-45-16,-4 1-18 16,-4 3-15-16,-9 0-2 15,0 1 0-15,-5 2 0 16,-2 0 0-16,-1 0-1 0,-1 0 0 15,3 0 0-15,3 0 17 16,-1 0 7-16,-2 0-11 16,0 0 16-16,-7 0-29 15,0 0-27-15,-1-7-275 16</inkml:trace>
  <inkml:trace contextRef="#ctx0" brushRef="#br0" timeOffset="-201429.49">21083 10764 583 0,'0'0'114'0,"0"0"-114"16,0 0-118-16,-89 58-48 16,49-41-215-16</inkml:trace>
  <inkml:trace contextRef="#ctx0" brushRef="#br0" timeOffset="-200078.85">18655 11121 23 0,'0'0'44'0,"0"0"-6"16,93 1 11-16,-63-1-2 16,-5 0 7-16,2 0-7 15,1 0-21-15,4 0-21 16,2 0-2-16,3 0-2 15,2 0-1-15,0 0 1 16,-3 0 7-16,-4 0 8 16,3 0 1-16,4 0 0 15,4 0-15-15,6 1-2 16,4 1 2-16,6-2-1 16,-1 0 0-16,-4 0 3 15,-2 0 7-15,-1 0 7 0,1 0-8 16,4 0-7-16,7 1-3 15,9 5 0-15,4-1-9 16,-5 0-16-16,-3-1-12 16,-9-2 11-16,-2 1 21 15,-3-3 5-15,-8 0 4 16,-1 0 22-16,-1 0-2 16,1-3-22-16,1 2-2 15,4 1-34-15,-7 0-4 16,-2 0 19-16,-6 0 17 15,-7 0 2-15,-3 0 2 16,0 1-2-16,3 2 8 16,3 0 16-16,8-1-8 0,4-1-7 15,5-1-6 1,3 0 0-16,-1 0-1 0,-5 0 3 16,-3-6 16-16,-11-1 26 15,-7 2 22-15,-4 1-2 16,-6 1-30-16,-2-2-6 15,1 4 0-15,-2 0-19 16,-2-1-11-16,-3 1 5 16,-3 0 9-16,0 1 12 15,0 0-19-15,3 0-8 16,6 0-3-16,0 0 0 16,1 2 2-16,1 1 1 0,-1 0 0 15,-1-3 1-15,-2 0 0 16,-2 0 1-16,-4 0 36 15,0 0 27-15,-3 0-24 16,-1 0-22-16,0 0-19 16,0 0-31-16,3 0-122 15,7 2-123-15,4 4 146 16</inkml:trace>
  <inkml:trace contextRef="#ctx0" brushRef="#br0" timeOffset="-199944.74">21497 11192 320 0,'0'0'188'0,"0"0"-39"16,0 0-8-16,0 0-75 15,0 0-66-15,0 0-160 0,-43-7-84 16,32 11-167-16</inkml:trace>
  <inkml:trace contextRef="#ctx0" brushRef="#br0" timeOffset="-197295.95">18891 11435 11 0,'0'0'323'0,"0"0"-182"16,0 0-56-16,0 0-9 15,0 0-9-15,0 0-43 16,0-45-13-16,0 40 24 16,0-1-10-16,0 2 2 15,0 0 4-15,5 2-16 16,3 1-13-16,7 1-2 0,4 0-2 16,4 0 1-1,1 12-3-15,-2 8-1 0,-3 2-17 16,-6 7-21-16,-7 0-19 15,-6-2 12-15,-2 0 8 16,-19-3-1-16,-4-4 17 16,-2-5 7-16,6-4 18 15,0-3 0-15,8-2 1 16,4 4 2-16,3-3-2 16,3 2 0-16,3-1-13 15,0 2-34-15,3-5 11 16,12-1 36-16,3-2 4 15,7-2 19-15,2 0 8 0,1 0 19 16,1-5 13 0,-1-4-5-16,-1 0-28 0,-3 1-24 15,0-1-6 1,3 2-31-16,-4-1-101 0,-6 0-179 16</inkml:trace>
  <inkml:trace contextRef="#ctx0" brushRef="#br0" timeOffset="-193996.98">19319 11422 85 0,'0'0'64'16,"0"0"18"-16,0 0 18 15,0 0-40-15,0 0-1 16,0 0-28-16,0 0 10 15,12-64 7-15,-12 57-21 16,0 0 21-16,0 4-19 16,0 1 9-16,0 2-17 15,0 0-6-15,0 0-15 16,0 0 0-16,0 0-7 16,0 0-1-16,0 12-6 0,0 9 14 15,0 5-2-15,0 6 2 16,0 2 0-16,0 2 0 15,0-3 1-15,0 1-1 16,0-5-1-16,6-2-7 16,3-4-6-16,3-4-3 15,6-5 8-15,2-4-4 16,5-3 6-16,3-5-5 16,2-2-2-16,-3 0 0 15,-6-8 12-15,-5-3 2 16,-6 0 2-16,-6-2 0 15,-4 2-2-15,0 0-73 16,0-4-123-16</inkml:trace>
  <inkml:trace contextRef="#ctx0" brushRef="#br0" timeOffset="-193737.77">19301 11358 455 0,'0'0'146'0,"0"0"-66"16,0 0-35-16,0 0-38 15,0 0-6-15,102-33-1 16,-74 33 0-16,-1 3 0 16,-3 4 0-16,-6-5 0 15,-6-1-1-15,-6-1-7 0,-5 0-15 16,2 0-17-16,-3 1-12 15,0 1-20-15,-9-1-143 16,-12 1-74-16</inkml:trace>
  <inkml:trace contextRef="#ctx0" brushRef="#br0" timeOffset="-193516.73">19263 11578 404 0,'0'0'157'16,"0"0"-51"-16,0 0-33 16,0 0-27-16,0 0-35 15,0 0-10-15,71-11-1 16,-35 4-3-16,0 4-12 0,1-3-18 16,-4 1 0-16,-8-1-3 15,-11 6-10-15,-10 0-17 16,-4 0-100-16,-16 0-140 15</inkml:trace>
  <inkml:trace contextRef="#ctx0" brushRef="#br0" timeOffset="-190019.91">14373 11849 99 0,'0'0'23'0,"0"0"-19"15,0 0-4-15,0 0 2 16,0 0-1-16,0 0 49 15,-19-18 22-15,19 15-11 16,0-3-15-16,0 2 15 16,0 0-15-16,0 1-23 15,0 0-17-15,0 2 7 16,0-1-7-16,-3 2-1 16,3 0 8-16,0 0-6 0,0 0-7 15,0 0-9 1,0 0 5-16,0 9 4 0,0 2 1 15,0 3 1-15,4 2-1 16,8 1 4-16,-1 2-4 16,-1-2-1-16,3-2 0 15,-3 1 0-15,1-2 0 16,0 2 1-16,1 1-1 16,3 0 0-16,-2-1 0 15,-1 4 0-15,-2-3 0 16,0 0 0-16,1 0 0 15,0 0 0-15,5-1 0 16,1 1 2-16,2 0-2 0,-1-2 0 16,1 0 0-16,0-1 0 15,0-4 0-15,-2 0 1 16,-1-3-1-16,0 2 0 16,0-2 2-16,5 1-1 15,4 0 1-15,1-2-2 16,2 1-4-16,0 0-1 15,1 1-4-15,-1 0 2 16,1-5 3-16,-1 1 2 16,-3-2 2-16,1-2 0 15,-4 0 0-15,3 0 1 16,1 0-1-16,9 0-1 16,7 0-24-16,6 0-44 15,2 0-43-15,0 0-41 0,-1 0 36 16</inkml:trace>
  <inkml:trace contextRef="#ctx0" brushRef="#br0" timeOffset="-188087.16">15466 12282 78 0,'0'0'150'16,"0"0"-31"-16,0 0-50 16,0 0-42-16,98-27-25 15,-72 27-2-15,4 0-15 16,0 0-13-16,3 0 3 16,0 0 7-16,1 0 12 15,3 0 6-15,-3 0 2 16,1 0 13-16,-4 0 0 15,0 0 4-15,1 2-1 16,-2-1-7-16,-1 1-9 16,0 0 0-16,-4 1-2 0,-2 1 2 15,-3-1-2 1,-2 1 0-16,-6 2-2 0,-1-2 2 16,-4 3 0-16,0 0 4 15,1 5 3-15,1 1-5 16,0 1 3-16,0 5-2 15,-2 1 0-15,4 2-2 16,-2-1 2-16,1-1-1 16,1-1-1-16,-3-2 0 15,0-3 0-15,-3-4 1 16,-2-5-2-16,-2-2 1 16,-1-3 2-16,0 2 28 0,0-2 32 15,0 0-10 1,0 0-7-16,0 0 12 0,0 0-20 15,0 0-31-15,0 0-4 16,0 0-2-16,0 0 1 16,0 0 1-16,0 0 5 15,0 0-4-15,0-6-2 16,0 2-1-16,0 1-1 16,0 2 0-16,0-1 0 15,0 2-1-15,0 0 0 16,0 0 0-16,0 0 1 15,0-4 0-15,0-2 0 16,2-1 1-16,5-1-1 16,-1-2 0-16,4-3-1 15,5 0-3-15,3 0-2 0,6 0-24 16,3 0-6-16,1-2 4 16,-1 6 6-16,-2-1 20 15,-4 0 6-15,-1 5 0 16,0-2 0-16,-4 4-2 15,7 0 2-15,3 2 0 16,0 1-1-16,7 0 1 16,2 0-1-16,2 0 0 15,6 0 1-15,-1 0 0 16,3 0 0-16,2 0 0 16,-3 1 0-16,3-1 0 15,-4 2 1-15,4-1 0 0,-4 0 2 16,-1 1 0-16,3 0-2 15,-4 1 0-15,0 1-1 16,-2 2 0-16,-5 1 1 16,0-2-1-16,-4 0 0 15,-4 0 0-15,0-1 1 16,1 4 2-16,1-1 0 16,2 0 0-16,-2 0-2 15,2 0-1-15,-1 0 0 16,0-1 2-16,0-1-1 15,-5 0-1-15,3-1 0 16,-2 1 0-16,2 2 0 16,0-2-1-16,-1-1 1 0,1 0 0 15,0 0 0 1,-3-1 0-16,3-3 0 0,-3 2 1 16,0-2-1-16,-2 1 0 15,1 2 0-15,2 1 0 16,3 0 0-16,2 2 0 15,-2 0 0-15,1-1 0 16,-3 1 0-16,0 0 0 16,2-1 0-16,-1 1-7 15,2-2-1-15,-1-1 5 16,-1-2-1-16,-5 0 4 16,-3-1 0-16,-4 0 0 15,1 0 6-15,0 0 0 16,0 0-5-16,2 0-1 0,0 0 0 15,-2 0 0-15,-1 0 0 16,-1 0 0-16,-5 0 0 16,1 0 0-16,0 0 0 15,2 0 0-15,3 0 0 16,3 0 1-16,0 0-1 16,3-1 0-16,0-3 0 15,-3 1 1-15,1-1-1 16,-1-1 1-16,-2 2-1 15,2 0 3-15,-3-1 0 16,3 1 6-16,-4-1-2 16,0 1 0-16,0-3-4 15,0 2-1-15,2-3 3 0,3-2-5 16,2-1 2-16,6-2-1 16,4-3 1-16,-1 0-1 15,-3 4 9-15,-3 1-5 16,-4 3 9-16,-3 0-2 15,-1 2-7-15,-5 2-2 16,0 1-3-16,-5-1 1 16,2 0 0-16,0-1 1 15,5-5-2-15,5 0 2 16,3-2-1-16,4-1-1 0,0 2 1 16,0 1-1-1,0 1 0-15,-3 4 0 0,-3 1 2 16,-4-1-4-16,-1 1 4 15,-5 2-1-15,0-2-1 16,-1-1 1-16,3 2 1 16,1-3-1-16,0-1-1 15,0 1 0-15,0 0 0 16,0 1 0-16,0 0 0 16,1-2 0-16,-1 0 4 15,0-2 13-15,-1-1 10 16,-1 0 1-16,2-2-6 15,1 2-8-15,2 0-11 16,1 0-2-16,4 1-1 16,-1 2-1-16,1 1-4 0,-5 0-1 15,-1 1 0 1,-3-1 6-16,-2-1 1 0,0 0 2 16,0-3 8-16,-1-3 2 15,5-1-2-15,-4 0 0 16,-1-1-8-16,6 0 0 15,0 4-3-15,-1 0 0 16,0 1 0-16,-1-1 0 16,3 1-4-16,0-1 0 15,0-2-1-15,4 3-4 16,-4-3 9-16,-3-1 0 16,0-1 2-16,-6-3 3 0,0-1 13 15,-1 1 8 1,-4 0 19-16,3 3-37 0,-4 5-8 15,0 2-3-15,0 4 0 16,0 2-20-16,0 1-22 16,0 0-24-16,-8 9-206 15,-6-1 33-15</inkml:trace>
  <inkml:trace contextRef="#ctx0" brushRef="#br0" timeOffset="-187935.86">19516 12025 387 0,'0'0'447'0,"0"0"-447"0,0 0-120 16,0 0-113-16,-95 75-106 16</inkml:trace>
  <inkml:trace contextRef="#ctx0" brushRef="#br0" timeOffset="-185772.55">16397 12709 467 0,'0'0'96'16,"0"0"15"-16,0 0-33 0,0 0-38 15,0 0-32 1,0 0-8-16,6-24-14 0,-6 35-9 16,-1 11 20-16,-17 11 0 15,-2 6 3-15,-5 6 0 16,-2 0 1-16,3-3 1 15,5-10-2-15,7-10 1 16,6-6 0-16,1-8-1 16,5-6 0-16,0-2 9 15,0-9 67-15,11-19-68 16,11-12-8-16,5-6-17 16,3 0-25-16,-2 2-14 15,2 4 11-15,-3 6 24 0,-1 7 21 16,-6 7 0-16,-6 9 11 15,-4 8 22-15,-2 3-29 16,-4 10-4-16,1 19-7 16,-4 7 3-16,-1 7 4 15,0-4-1-15,0-3 1 16,0-7 0-16,0-7-16 16,0-2-13-16,0-4-63 15,0-11-59-15,-7-5-179 16</inkml:trace>
  <inkml:trace contextRef="#ctx0" brushRef="#br0" timeOffset="-185291.32">16296 12814 359 0,'0'0'144'16,"0"0"-144"-16,0 0 8 15,112-3 28-15,-55 1-7 16,6 1-1-16,-1-2-9 15,-10 2-4-15,-10-2 17 16,-10 1-3-16,-12-1 2 16,-8 1-3-16,-9 2 3 15,-3 0-2-15,0 0-10 16,0 0-19-16,0 0-4 0,-6 9-7 16,-5 10 0-16,0 6-15 15,4 6-14-15,7 1 5 16,0 2 10-16,4-2-19 15,12-4-32-15,10-12 17 16,8-13-6-16,6-3 40 16,7-21 25-16,-5-13 11 15,-4-9 25-15,-5-3-1 16,-12 0 25-16,-6 0-4 16,-13 5 25-16,-2 7-4 15,-12 6-19-15,-7 10-45 16,-2 9-13-16,3 9-6 15,5 3-1-15,-2 25-18 16,4 13 11-16,2 12 6 16,1 4 5-16,2 2 3 0,-1-3 0 15,1-6-11 1,0-6-35-16,5-11-29 0,1-15-59 16,7-16-69-16</inkml:trace>
  <inkml:trace contextRef="#ctx0" brushRef="#br0" timeOffset="-185129.67">16971 12777 475 0,'0'0'0'16,"0"0"0"-16,0 0 12 0,103 45 15 15,-65-33-14 1,5-2-1-16,5-4-12 0,7-6-63 15,-2 0-340-15</inkml:trace>
  <inkml:trace contextRef="#ctx0" brushRef="#br0" timeOffset="-184816">17508 12729 816 0,'0'0'34'15,"0"0"-34"-15,0 0-78 16,0 0 77-16,-12 89 1 0,5-49-8 16,0-1-24-16,2-2-10 15,5-7 8-15,0-8 9 16,0-5 15-16,5-6 10 16,0-6-3-16,-5 0 2 15,0 0-2-15,-2 3 3 16,-16 1 2-16,-6 0 4 15,-3 1-2-15,2-3 0 16,7-1-4-16,3 0-1 16,4-3-2-16,4-1 3 15,4-1-10-15,1-1-11 16,2 0-8-16,0 0-166 16</inkml:trace>
  <inkml:trace contextRef="#ctx0" brushRef="#br0" timeOffset="-184591.74">17529 12771 708 0,'0'0'53'16,"0"0"-27"-16,81-23-13 15,-44 18 18-15,-1-2-7 16,0 3-9-16,-3 1-14 15,-3 3-1-15,-5 0-1 16,-4 0-55-16,-6-3-117 16,-7-8-199-16</inkml:trace>
  <inkml:trace contextRef="#ctx0" brushRef="#br0" timeOffset="-173522.95">20065 10198 186 0,'0'0'89'16,"0"0"-15"-16,0 0 3 15,0 0 0-15,0 0-38 16,0 0-21-16,0 0-1 15,4-22 15-15,-2 20-6 16,-1 1 13-16,-1-3 6 0,2 1-12 16,-2 2-16-1,0-2 17-15,1 2-9 0,-1 1-7 16,0 0-12-16,0 0-6 16,0 0-4-16,0 3-8 15,0 9-6-15,0 10 16 16,0 2 0-16,0 7 1 15,-1 3 0-15,-5-2 0 16,-1-4 1-16,2-6 0 16,5-5-13-16,0-5 10 15,0-5 2-15,0-2 0 16,0-2 1-16,0-1 0 16,0 1-4-16,0-1-55 15,0 5 4-15,0-2-52 0,0-1-82 16,0-4-190-16</inkml:trace>
  <inkml:trace contextRef="#ctx0" brushRef="#br0" timeOffset="-172970.36">20480 10233 338 0,'0'0'123'15,"0"0"-38"1,0 0 15-16,0 0-24 0,0 0-14 15,0 0-21-15,-9-65-26 16,1 59-8-16,-2 3-7 16,-4 1-2-16,-3 2-5 15,-6 0 3-15,-1 7 1 16,-1 10 1-16,7 3 0 16,6 1-3-16,7 8-5 15,5 1 3-15,2 8 7 16,21 0 0-16,12 1-5 15,9-8-30-15,5-8-4 16,2-6-22-16,-2-17-78 16,-13 0-274-16</inkml:trace>
  <inkml:trace contextRef="#ctx0" brushRef="#br0" timeOffset="-172052.61">20927 10319 295 0,'0'0'134'0,"0"0"-25"15,0 0-11-15,0 0-55 16,0 0 12-16,0 0-37 16,11-32 9-16,-11 32-13 15,0 0-14-15,0 0-8 16,0 4-13-16,0 15 12 15,0 9 9-15,-12 8-2 16,-2 7 1-16,1 1 1 16,2 2 1-16,3-5 0 15,3-4-1-15,2-4-32 16,1-6-35-16,2-10-61 16,0-12-238-16</inkml:trace>
  <inkml:trace contextRef="#ctx0" brushRef="#br0" timeOffset="-171521.62">21097 10358 230 0,'0'0'46'0,"0"0"-26"0,0 0 52 15,0 0 15 1,0 0-24-16,0 0-5 0,-73-16-12 15,62 18-32-15,0 14-12 16,3 7-1-16,2 8 4 16,3 4 4-16,3 5-3 15,0 0-5-15,0-1 3 16,15-5-1-16,14-5-3 16,8-11-5-16,10-7-20 15,6-7-37-15,-6-4-51 16,-6 0-72-16</inkml:trace>
  <inkml:trace contextRef="#ctx0" brushRef="#br0" timeOffset="-171353.71">21073 10660 426 0,'0'0'0'16,"0"0"-55"-16,0 0-20 16,0 0-178-16</inkml:trace>
  <inkml:trace contextRef="#ctx0" brushRef="#br0" timeOffset="-163112.86">2039 2060 148 0,'0'0'59'0,"0"0"-36"16,0 0 3-16,0 0 12 0,0 0 5 16,0 0-10-16,0 0-9 15,-3-20-16-15,3 17 37 16,0 0-30-16,0 3-5 16,0-3 0-16,0 3 6 15,0-4 2-15,0 3 4 16,0 0-12-16,0-2-9 15,0 0 8-15,0 1-6 16,0-1 2-16,0-2 5 16,0 1 1-16,0 0 6 15,0 0-1-15,3-1-2 16,-1 2-2-16,-2 2 34 16,0 1-15-16,0 0-9 0,0-1 0 15,0 1-12 1,0 0-8-16,0 0-2 0,1 0 0 15,4 0-15-15,1 5-11 16,4 13 20-16,-1 9 5 16,0 8-1-16,-2 2-3 15,-5 0 5-15,-2-1 0 16,0-1-1-16,0-6 1 16,0-2 0-16,0-6 0 15,0-5 1-15,-2-5-1 16,2-2-2-16,-1-5 2 15,1 0 1-15,-1-1-1 0,-1-1-2 16,2-2 2 0,0 0 1-16,0 0 0 0,0 0 2 15,0 0 8-15,0 1-7 16,0-1 2-16,0 0 2 16,0 0-2-16,0 0-6 15,0 0-1-15,0 1-34 16,8 6-17-16,11-3-31 15,2-4-84-15,-3 0-190 16</inkml:trace>
  <inkml:trace contextRef="#ctx0" brushRef="#br0" timeOffset="-161814.6">2408 2152 24 0,'0'0'181'0,"0"0"-74"16,0 0-24-16,0 0-42 15,0 0 5-15,0 0-33 16,-8 0 11-16,8 0-2 16,0 0 0-16,0 0 15 15,0 0 0-15,0 0 0 16,0 0-2-16,0-3-18 16,3 0-17-16,12-3 0 0,3 1-4 15,3-4 4-15,6 2 0 16,3-1 4-16,1-2-4 15,0 3 0-15,-1 2-1 16,-6-2 1-16,0 5 0 16,-9 0-2-16,-8 2-17 15,-4 0-43-15,-3 0-51 16,0 0-57-16,-21 2-30 16</inkml:trace>
  <inkml:trace contextRef="#ctx0" brushRef="#br0" timeOffset="-160809.54">3012 1950 91 0,'0'0'71'0,"0"0"-30"16,0 0 22-16,0 0-9 16,0 0 15-16,0 0 4 15,-18-32-7-15,18 27 0 16,0-2-19-16,0-1 1 16,0-2-15-16,3 0 3 15,2 1-11-15,8 0-8 16,-1 1-12-16,1 1-5 15,4 2-2-15,2 3 2 16,-1-1-1-16,3 3-1 16,-3 0-1-16,3 0 0 15,-4 3-3-15,-3 9-1 16,4 5-1-16,-6 4-1 16,1 3 9-16,-8 1-3 0,-1 4 0 15,-4-2 0-15,0 2 2 16,-4 2-3-16,-14-2 4 15,-5 0 2-15,-6-5-1 16,-2 0 0-16,2-4 0 16,5-5 5-16,5-2-5 15,5-7-1-15,6-1 0 16,1-4 2-16,6 1-2 16,1-2 1-16,0 0-1 15,0 0 0-15,0 0-2 16,10 0 2-16,14 0 5 15,13-2 3-15,5-4-6 16,8 0-1-16,2-3 3 16,-4 4-4-16,-4-3 0 0,-7 4 1 15,-13-1-1-15,-9 0 1 16,-9 4-2-16,-6 1 1 16,0 0 0-16,0-1 1 15,0-1 11-15,0-2-11 16,-3 1-1-16,-3 2-2 15,3-3 2-15,0 4 5 16,3 0 8-16,0 0-3 16,0 0-10-16,0 0-3 15,0 0-16-15,0 0-83 16,0 0-89-16,0 4 91 0,4 0-193 16</inkml:trace>
  <inkml:trace contextRef="#ctx0" brushRef="#br0" timeOffset="-156153.82">3667 1875 191 0,'0'0'151'15,"0"0"-105"-15,0 0 1 16,0 0-23-16,0 0 11 15,0 0-17-15,0 0-1 16,-6 0 3-16,3 0 3 0,0 0-13 16,-2 0 0-16,5 0 4 15,-3 0 2-15,-3 0-3 16,2 0-13-16,1 0 0 16,-2 0-1-16,4 0 1 15,-1 0 1-15,1 0-1 16,1 0 1-16,0 0 0 15,0 0 3-15,0 0 10 16,0 0 3-16,0 0 0 16,0 0 1-16,0 0-2 15,0 0-16-15,7-3 3 16,16-2-2-16,7-4 4 16,10-1 3-16,3 2-6 15,-1 1-2-15,-3 1 0 0,-5 0 2 16,-6 3-2-16,-7 1 0 15,-10 0 0-15,-4 2 0 16,-6 0 1-16,-1 0-1 16,0 0 0-16,0 0-1 15,0 0-1-15,0 0-3 16,-3 0 0-16,-13 0-8 16,-6 5-50-16,5 0-71 15,4-5-197-15</inkml:trace>
  <inkml:trace contextRef="#ctx0" brushRef="#br0" timeOffset="-154837.44">4223 1506 389 0,'0'0'44'0,"0"0"-5"15,0 0-8-15,0 0 18 16,0 0-45-16,0 0 3 16,42-44 4-16,-30 35-3 15,4 1-7-15,1-1 3 16,0 2 2-16,3 0-5 15,-1-1 7-15,2 5-6 16,4-2-2-16,-1 4 0 16,-1 1 0-16,-4 0 0 15,0 0-1-15,-8 0 1 16,-1 0-3-16,-5 3-3 16,2 6-7-16,-5 2 11 15,-2 5-1-15,0 2-5 16,-9 1 8-16,-6 2 4 0,-3 0-4 15,3-5 3-15,4-2-2 16,3-3 3-16,3-4-4 16,4-4 0-16,1-1-3 15,0-2 3-15,0 1-1 16,0 1 1-16,20 0 1 16,8 1 19-16,7-3-4 15,-2 2-8-15,-2 2-4 16,-10 4-4-16,-6 0-4 15,-6 1-2-15,-3 3 1 16,-6 3-1-16,0 1 4 16,0 2 2-16,-13 1 1 0,-4-4 3 15,2-1 0-15,0-4 7 16,-1-3 15-16,-1-2 1 16,-3 1 7-16,-3 0-16 15,-2-4-7-15,4 1 3 16,-1-1-6-16,4-1 0 15,6-1-7-15,4 0 6 16,4 0-6-16,4 0-2 16,0 6-3-16,4 2-188 15,22-8-58-15</inkml:trace>
  <inkml:trace contextRef="#ctx0" brushRef="#br0" timeOffset="-150924.84">4564 2012 333 0,'0'0'132'0,"0"0"-95"15,0 0 1-15,0 0-15 16,0 0 56-16,0 0-12 16,0 0-23-16,20-39-14 15,-17 36 15-15,-3-1-20 16,0 2 1-16,0-1-2 15,0 3-10-15,0 0-4 16,0 0-10-16,0 0-2 16,0 0-17-16,0 15-33 15,-15 12 38-15,-7 10 14 16,-10 10 0-16,-5 4-1 16,1-2 1-16,-3 1-23 0,6-6-16 15,7-8 0-15,5-4 11 16,9-12 11-16,5-9 5 15,5-4 4-15,2-5-2 16,0-2 6-16,7 0 4 16,14-7 6-16,12-11 8 15,7-1-6-15,4 1-2 16,4 1-6-16,2 3-8 16,7 3-26-16,-2 0-21 15,-3 5 31-15,-7 1 13 16,-9 1 9-16,-11 2-8 15,-9-1-8-15,-8-2 12 16,-8 0 3-16,0-2 1 16,0-3-18-16,-9 1 6 0,-9-2-11 15,-3 0 16-15,0 0-6 16,-1 2 4-16,6-1 11 16,5 1 17-16,4 3 20 15,2-2 9-15,2 0-2 16,3 5 39-16,0 0-7 15,0 2 0-15,0 1-26 16,0 0-23-16,0 0-16 16,0 0-11-16,0 0-3 15,0 1-7-15,3 13 8 16,11 7-3-16,-1 8 3 0,-3 2 1 16,-2 4 1-1,-3 4-1-15,-5 2 1 0,0 0 0 16,0-4 1-16,0-2 0 15,-8-6-1-15,5-1 1 16,0-5-1-16,3-3-2 16,0-3-2-16,0-2-20 15,3-7-18-15,9-7-4 16,4-1-16-16,-2 0 11 16,-1-1-167-16</inkml:trace>
  <inkml:trace contextRef="#ctx0" brushRef="#br0" timeOffset="-150758.69">4765 2582 506 0,'0'0'163'0,"0"0"-80"16,0 0-9-16,0 0-46 15,0 0-25-15,0 0-3 16,0-17-60-16,0 11-190 15</inkml:trace>
  <inkml:trace contextRef="#ctx0" brushRef="#br0" timeOffset="-149297.6">5215 1923 378 0,'0'0'117'16,"0"0"-31"-16,0 0-71 15,0 0-4-15,88-20-7 0,-57 13-1 16,1 0 0-16,2-1-2 16,-1 1 1-16,1 0 0 15,-10 2-1-15,1 4-1 16,-9 0 0-16,-6 1-47 16,-3 0-55-16,-7 0-91 15</inkml:trace>
  <inkml:trace contextRef="#ctx0" brushRef="#br0" timeOffset="-148808.46">5913 1551 430 0,'0'0'121'15,"0"0"2"-15,0 0-57 16,0 0-64-16,0 0-2 16,0 0-19-16,-6 30 19 15,6-5 14-15,11 4-4 16,5 1-8-16,0-2 2 16,5-5-3-16,-2-5 3 15,1-6 1-15,1-6 0 16,-2-2 0-16,-2 0 0 15,-3-4-5-15,-3 3 0 16,-3-3-1-16,0 5 0 16,-2 0-3-16,-1 4-4 0,-1 3 2 15,-1 3 2-15,-3 2 0 16,0-1 4-16,0 4 0 16,-2-1 4-16,-5 1 0 15,-2-4 13-15,-1-2-9 16,2-1 0-16,-2-4-3 15,-6-1 1-15,-10 1 11 16,-8-3-5-16,-14-2-5 16,-6-1-1-16,-5-3-6 15,2 0-26-15,14-3-27 16,17-9 7-16,22-2 1 16,4-4-74-16</inkml:trace>
  <inkml:trace contextRef="#ctx0" brushRef="#br0" timeOffset="-148539.06">5938 1523 515 0,'0'0'128'0,"0"0"-31"15,0 0-43 1,0 0-15-16,0 0-27 0,0 0-12 16,63-21 0-16,-44 21 0 15,2 0 0-15,6 0 0 16,5 0 0-16,3-1-25 16,4-6-38-16,-2-5-72 15,-4-5-175-15</inkml:trace>
  <inkml:trace contextRef="#ctx0" brushRef="#br0" timeOffset="-146844.98">6476 1739 390 0,'0'0'96'15,"0"0"11"-15,0 0-8 16,0 0-29-16,0 0-24 15,0 0-21-15,0 0-8 16,-2 0-13-16,2 0 2 16,0 0 2-16,0 0-1 15,0 0-7-15,0 0-2 16,16 0 2-16,10-5-1 16,8-5 1-16,3-1-3 15,2-3-14-15,-3 0-24 0,-5 2 8 16,-7-1-21-16,-11 7 14 15,-8-2-19-15,-5 6 3 16,-3 2-55-16,-14 0-225 16</inkml:trace>
  <inkml:trace contextRef="#ctx0" brushRef="#br0" timeOffset="-146296.88">7178 1213 452 0,'0'0'54'0,"0"0"68"0,0 0-57 16,0 0-19 0,0 0-45-16,0 0-1 0,-21-3-10 15,7 32 10-15,-2 11 1 16,-3 8 5-16,5 8-5 15,-5 9 1-15,-2 2-2 16,-1 5 1-16,-3-1-1 16,6-2 3-16,3-10-3 15,13-12 0-15,3-16-36 16,21-14-8-16,13-12 39 16,8-5 5-16,4-9 26 15,-7-13 1-15,-6-6 2 16,-8-2 18-16,-13-2 4 15,-9 1-22-15,-3 2-9 0,-9 0-10 16,-21 7-10-16,-7 3-8 16,-4 8 4-16,3 8 2 15,5 3-21-15,4 5-19 16,7 20-67-16,3 3-49 16,8-2-232-16</inkml:trace>
  <inkml:trace contextRef="#ctx0" brushRef="#br0" timeOffset="-146124.78">7182 1814 388 0,'0'0'375'0,"0"0"-275"0,0 0-58 15,0 0-6-15,0 0-36 16,0 0-3-16,0-13-85 15,2 21-201-15,4-1 79 16</inkml:trace>
  <inkml:trace contextRef="#ctx0" brushRef="#br0" timeOffset="-140635.04">9315 1143 536 0,'0'0'115'0,"0"0"-48"15,0 0-35-15,0 0-11 16,0 0-21-16,0 0-9 16,0 0-4-16,-10 11-4 15,4 3 10-15,-4 5 6 16,0 5-1-16,-2 9 2 16,-1 6 0-16,3 3 0 15,-3-1 2-15,3-2 0 16,4-3 1-16,5-9-3 0,1-6-2 15,0-9-8 1,7-7-1-16,13-5 11 0,8-4 19 16,8-20 16-1,3-6 1-15,-5-4 11 0,-6 1-10 16,-13-2 0-16,-9-1-28 16,-6-3-3-16,0-1-3 15,-21 3-6-15,-5 8-2 16,-6 8-12-16,0 11-33 15,2 10-18-15,7 0-13 16,4 3-24-16,11 15-32 16,8 2-5-16,9-1 54 15,27-2 75-15,10-1 13 16,7-3 26-16,0-1 18 16,-5-4 3-16,-11-2 32 0,-9-1-27 15,-7 1-20-15,-6 2-18 16,0 6-3-16,-1 4-7 15,-4 4-3-15,-3 5 2 16,-2-1-1-16,-5-4 2 16,0-2-1-16,0-3 5 15,0-9-5-15,0-3-2 16,0-4 1-16,0-1 24 16,0 0 107-16,-2-3-10 15,-1-15-114-15,2-4-9 16,1-2-20-16,0 2-17 15,15 1-34-15,9 3 31 16,4 4 10-16,2 6 11 16,-6 6 19-16,-5 2 0 0,-1 0 2 15,-1 12-1-15,2 7 3 16,3 3 19-16,-1 3-12 16,3 5-7-16,1 0-1 15,1-3-1-15,0-3-2 16,-9-8-54-16,-7-13-95 15,-10-3-277-15</inkml:trace>
  <inkml:trace contextRef="#ctx0" brushRef="#br0" timeOffset="-139824.87">10458 1101 786 0,'0'0'20'0,"0"0"-4"16,0 0-16-16,0 0-39 16,0 0-128-16,0 0 110 15,-2 87 6-15,5-40-106 16,13-8-168-16</inkml:trace>
  <inkml:trace contextRef="#ctx0" brushRef="#br0" timeOffset="-138587.74">10260 1451 39 0,'0'0'460'0,"0"0"-341"15,0 0-27-15,0 0-16 16,0 0-11-16,0 0-16 16,7-30-12-16,-7 26-15 15,0-1 0-15,0 1-8 16,-2-2-12-16,-8 2-2 15,-2 1-11-15,-6 2-3 16,-3 1-10-16,-1 0-5 16,-1 12-6-16,10 10-12 15,3 3-29-15,10 6 23 16,0-1-13-16,11-2-18 0,18-6 4 16,7-12-10-16,4-5 32 15,-3-5 17-15,-7 0 20 16,-14-6 21-16,-8-3 39 15,-8-2 122-15,0-3-80 16,-2-2 16-16,-13-1 1 16,1 0-28-16,0 8 15 15,11 4-39-15,1 5-22 16,2 0-24-16,0 19-44 16,0 21-24-16,0 12 68 15,3 8 3-15,4 3-3 16,-6-3 0-16,-1-2 0 15,0-5 0-15,-8-13 0 16,-5-12 2-16,4-12-2 0,3-10 0 16,-2-6 4-16,-5 0 23 15,-4-14 5-15,-6-11-25 16,-1-8-1-16,7-3-4 16,4-2 1-16,12 3-3 15,1 4-2-15,8 3-15 16,20 3-21-16,8-1-3 15,5 1 4-15,4-3-7 16,1-2 10-16,-1 1-18 16,1-1 48-16,-5 2 3 0,-9 6 2 15,-8 7 6 1,-12 6 15-16,-7 4 20 0,-5 3-9 16,0 2-24-16,0 0-9 15,0 0-6 1,0 0-10-16,0 0-2 0,0 11-11 15,0 6 29-15,0 3 0 16,0 6 0-16,0 1-7 16,0 3-23-16,0-11-89 15</inkml:trace>
  <inkml:trace contextRef="#ctx0" brushRef="#br0" timeOffset="-137537.87">10780 1463 709 0,'0'0'179'0,"0"0"-147"16,0 0-32-16,0 0-7 15,0 0-9-15,0 0-22 16,3 55 35-16,3-33-13 16,-3-3-6-16,1-5-29 15,-1-6-17-15,-1-5 7 16,1-3 26-16,0 0 35 16,3-14 1-16,4-4 17 15,-1 3-11-15,0 1 81 16,-2 6-26-16,-4 4-47 15,1 2 0-15,-1 2-15 16,1 0-1-16,7 0-11 0,3 9 11 16,7 5 1-16,4 4 0 15,8-1-10-15,8-3-31 16,9-6-14-16,1-8 16 16,3 0-23-16,-4-8 18 15,-6-14 6-15,-6-3 38 16,-10 0 21-16,-9-2 41 15,-10 5 33-15,-9 4 34 16,0 1-72-16,0 6-12 16,0 3-30-16,-6 7 3 15,6 1-18-15,-5 0-12 16,-4 19-88-16,-1 10 74 0,2 5 10 16,7 2 1-16,1-3-30 15,8-8 15-15,15-12 8 16,3-9 22-16,-3-4 8 15,-1 0 9-15,-6-8 20 16,-6-5-1-16,-3 0 18 16,-5-1-10-16,-2-1-25 15,0 6-18-15,0 0 0 16,0 6-1-16,0 3 0 16,0 0 0-16,0 0-56 15,0 0-70-15,3 12 72 16,11 4 53-16,9-1 1 15,10-3-34-15,6-8 1 16,4-4 1-16,-5-6 7 0,-6-19 25 16,0-8 15-16,-6-8 5 15,-2-3 2-15,-9-9 7 16,-10-3 0-16,-5-4 24 16,-6 1 12-16,-12 11 14 15,3 10-5-15,5 20-2 16,6 11-25-16,3 7-47 15,1 0-13-15,-6 22-74 16,2 28 6-16,-1 23 78 16,-2 20 3-16,1 10 1 15,6-3 0-15,0-13-1 0,0-17-23 16,9-19-14 0,3-14-7-16,0-14-25 0,3-14-39 15,2-9-120-15</inkml:trace>
  <inkml:trace contextRef="#ctx0" brushRef="#br0" timeOffset="-136222.19">12365 1335 558 0,'0'0'131'0,"0"0"-26"15,54-94-35-15,-45 64-5 16,-3 6-32-16,-6 4-16 16,0 8-16-16,0 8-1 15,0 1-16-15,-7 3-12 16,-11 0-20-16,-7 20-16 16,-1 17 34-16,-3 10 19 15,7 4 0-15,9 1-20 16,7-7-10-16,6-11 28 15,0-8 7-15,10-10 3 0,-1-7 3 16,-4-2 0-16,-4-4 0 16,-1-1 0-16,0 2 0 15,-1 4 1-15,-18 1-1 16,-6 5 8-16,-1 2-3 16,0-4-3-16,7 1-1 15,8-2-1-15,3-6-3 16,8-3-14-16,0-2 11 15,0 0 6-15,30-1 33 16,19-16-26-16,16-4-7 16,7-1-43-16,-7 1 32 15,-11 1 11-15,-18-1 0 16,-9 4 2-16,-14 4 31 0,-8 0 10 16,-5-1 12-16,0-2-13 15,-8 1-34-15,-12 1-8 16,0 4 0-16,1 9 0 15,2 1 0-15,2 4-4 16,3 17-22-16,5 1-14 16,7 2 3-16,6 3 14 15,28-3 19-15,24-4 4 16,21-8 5-16,11-12 1 16,-5 0-5-16,-19-9 4 15,-22-13 6-15,-14 2 65 16,-13-4-12-16,-6-1-21 15,-8 1-11-15,-3-5-7 16,-8 3-16-16,-15 1-9 0,-4 8-4 16,3 14 0-16,1 3-6 15,-1 21-57-15,4 17 27 16,0 6 31-16,9 10 2 16,11-4-24-16,6-8-29 15,27-17 34-15,9-17 26 16,11-8 7-16,1-8 23 15,-4-13 23-15,-9-3-18 16,-13 2 5-16,-13-2 18 16,-9 4-18-16,-6 1-1 15,0 2-21-15,-6 7-18 16,-1 3 0-16,-1 7-8 0,-1 3-26 16,-7 24-31-16,-4 15 53 15,1 17 10-15,0 11-4 16,2 2-1-16,2-4 4 15,3-12-17-15,2-13 15 16,6-14 5-16,2-15 0 16,2-11 1-16,0-3-1 15,0 0 24-15,8-17 41 16,20-12-41-16,10-14-24 16,6 0 0-16,-4-1-5 15,1 4 2-15,-4 2 2 16,-4 9-1-16,-3 7 2 15,4 8-21-15,-1 7-61 16,0 4-88-16,1 1-38 16,-6-6-222-16</inkml:trace>
  <inkml:trace contextRef="#ctx0" brushRef="#br0" timeOffset="-136051.76">13618 1512 848 0,'0'0'82'0,"0"0"8"16,0 0-39-16,0 0-13 15,0 0-21-15,0 0-17 0,0-35-80 16,0 58-105 0,0 3 40-16,0-5-121 0</inkml:trace>
  <inkml:trace contextRef="#ctx0" brushRef="#br0" timeOffset="-134691.29">9939 1359 270 0,'0'0'151'0,"0"0"-54"15,0 0-47-15,0 0-9 16,0 0-7-16,0 0-17 16,0-3-17-16,0 3-2 15,0 0-7-15,0 7-1 16,0 10 10-16,0 9 0 15,-6 7-1-15,-5 4 0 0,4 1 1 16,1-2-1-16,6-7-58 16,-2-10 11-16,2-7-9 15,0-9-39-15,0-3-75 16</inkml:trace>
  <inkml:trace contextRef="#ctx0" brushRef="#br0" timeOffset="-131894">9242 1920 408 0,'0'0'22'16,"0"0"-20"-16,0 0 9 15,128 0 25-15,-62-3 7 16,10-2-9-16,16-4-1 0,15-2 6 16,12-3-8-16,22-2-5 15,18 1-4-15,20-1-6 16,19 3-2-16,3 0 1 16,2 2-12-16,-11 5 5 15,-9 0 5-15,-17 1-8 16,-15 3-3-16,-19-2-2 15,-24-2 2-15,-28 1 0 16,-26-2 7-16,-24 3 22 16,-13 1-5-16,-10 3-22 0,-5 0-1 15,-2 0-3 1,0-2 1-16,0 2-1 0,0-1-6 16,0-1 2-16,0 0 1 15,-5 2-62-15,-2 0-86 16,3 10-174-16</inkml:trace>
  <inkml:trace contextRef="#ctx0" brushRef="#br0" timeOffset="-131593.62">12297 1783 526 0,'0'0'46'0,"0"0"-3"0,0 0-43 16,0 0-27-16,0 0-1 15,0 0 28-15,126 16 36 16,-54-13 28-16,15-3 1 16,8 0-5-16,8 0-28 15,5-6-25-15,-7-4-5 16,-10-1-1-16,-19 2 0 15,-23 3 0-15,-24 1 3 16,-17 3-4-16,-8 2-11 16,-18-1-114-16,-36-5-110 15</inkml:trace>
  <inkml:trace contextRef="#ctx0" brushRef="#br0" timeOffset="-130742.17">9981 1335 244 0,'0'0'157'15,"0"0"-59"-15,0 0-3 16,0 0-8-16,0 0-46 16,0 0 6-16,-2 0 14 0,2 0-21 15,0 0-17-15,0 0-7 16,0 0-16-16,0 0-18 15,0 0-96-15,5 7-98 16,-5-2-208-16</inkml:trace>
  <inkml:trace contextRef="#ctx0" brushRef="#br0" timeOffset="-127863.06">8589 2274 60 0,'0'0'94'15,"0"0"-10"-15,0 0 12 16,0 0-73-16,0 0 16 15,0 0 51-15,-15-15-32 16,15 8-7-16,0-1-5 16,-2 2 8-16,2 0 1 15,0 4-5-15,0-1-13 16,0 3-26-16,0 0-7 16,0-2-4-16,0 2-2 15,0 0-8-15,0 0-29 16,0 9-45-16,0 12 83 15,0 9 1-15,0 11 0 16,-6 5 0-16,-7 5 0 0,-2-2 0 16,0-3 2-16,2-5-2 15,5-7-11-15,1-10-18 16,7-7-7-16,0-11-11 16,0-5 11-16,0-1 36 15,0 0 42-15,0-1 45 16,0-12-80-16,0-2-2 15,0 1-10-15,0 1 5 16,3 4-75-16,6-2-89 16</inkml:trace>
  <inkml:trace contextRef="#ctx0" brushRef="#br0" timeOffset="-127503.75">8880 2501 287 0,'0'0'47'0,"0"0"-47"16,0 0-15-16,0 0 15 15,0 0 17-15,0 0 21 16,25 13 37-16,3-13 18 16,8 0-20-16,5-8-29 15,0-6-19-15,1 0-21 16,-6 0-4-16,-9 3-23 15,-5 1-74-15,-15 2-152 16</inkml:trace>
  <inkml:trace contextRef="#ctx0" brushRef="#br0" timeOffset="-126866.11">9448 2121 370 0,'0'0'158'0,"0"0"-65"16,0 0-40-16,0 0-53 0,0 0-1 16,81-20 0-1,-56 20 1-15,-4 0 0 0,-9 8-5 16,-1 9-5 0,-9 2-4-16,-2 5 2 0,-3 3 5 15,-22 1 0-15,-5 3-20 16,-4-1 2-16,4-4-9 15,4-3 3-15,9-8 7 16,8-4 7-16,4-5-1 16,5-6-4-16,0 1 0 15,0-1 22-15,8 0 38 16,14 0 22-16,9 0-24 16,4 0-22-16,-1 0-7 15,-4-3-6-15,-5 2 5 16,-6-2-5-16,-6 1 1 0,-5-1-2 15,-3 1-3 1,2 1-49-16,-4 0-102 0</inkml:trace>
  <inkml:trace contextRef="#ctx0" brushRef="#br0" timeOffset="-126099.77">9327 2624 518 0,'0'0'120'15,"0"0"-19"-15,0 0-54 16,0 0-40-16,0 0-6 16,0 0-1-16,122-42 12 15,-75 36-4-15,-3-2 0 16,-6 5-6-16,-10 2 1 15,-7 1-3-15,-12 0-11 16,-7 0-72-16,-2 5-39 16,-10 8 35-16,-18 3 59 15,-8 0-36-15,1-6-76 0,10 0 87 16,12-4 53 0,9-2 25-16,4 0-7 0,0 5 53 15,0 2 8-15,10 5-32 16,5 2-32-16,2 4 2 15,-4 1-6-15,-1-1-6 16,-4 3-4-16,-2-4 2 16,-4-4-2-16,-2-3 2 15,0-3-2-15,0-2 1 16,0-1 1-16,-8-2 8 16,-3-1-1-16,-4-2-3 15,-3-3 6-15,-3 0 4 16,-1 0-3-16,1 0-2 15,4-3-3-15,9-2-6 16,8-1-3-16,1-2-64 0,26-5-304 16</inkml:trace>
  <inkml:trace contextRef="#ctx0" brushRef="#br0" timeOffset="-125843.94">9925 2452 383 0,'0'0'267'0,"0"0"-210"16,0 0-37-16,0 0-17 15,0 0 17-15,0 0 6 16,20-26-4-16,-1 21 1 15,1 0-5-15,5 3-13 16,5 2-5-16,7 0-57 16,-3 0-122-16,-7-5-71 15</inkml:trace>
  <inkml:trace contextRef="#ctx0" brushRef="#br0" timeOffset="-124967.71">10371 2092 433 0,'0'0'95'0,"0"0"-70"16,0 0-17-16,0 0-8 15,0 0 0-15,0 0 14 16,24 46 6-16,-15-24 0 16,1 6-14-16,-1 5-4 15,-1 1-1-15,-2-6-1 16,3-9-29-16,-4-7 3 0,2-9 8 16,0-3 18-16,3-1 5 15,4-18 47-15,5-7-37 16,-1-3 7-16,-2 2 13 15,-7 6-1-15,-2 8-17 16,-4 3-2-16,-3 8-1 16,0 0 11-16,0 2-25 15,0 0-6-15,0 0-5 16,0 0-3-16,0 12-4 16,0 5 13-16,0 11 5 15,0 2 0-15,-2 1 2 16,1 0-2-16,1-2-6 15,0-5-12-15,0-4-16 0,3-6-21 16,8-3-23-16,0-8-66 16,-3-3-162-16</inkml:trace>
  <inkml:trace contextRef="#ctx0" brushRef="#br0" timeOffset="-124517.42">10337 2665 662 0,'0'0'85'16,"0"0"-85"-16,0 0-14 15,0 0-8-15,0 0 22 16,0 0 0-16,12 73-3 16,4-56-11-16,-1 2 12 15,0-5 2-15,-3-4 2 16,-2-2-1-16,-4-1 4 0,-1-1-5 15,-4 0 2 1,-1 1-1-16,0 3 2 0,0 3 0 16,-15 0-3-16,-4 0 0 15,-5 0 0-15,1-2-1 16,0-5-15-16,-1-3-5 16,5-3 10-16,4 0 4 15,0 0-32-15,12-14-83 16,3-11-332-16</inkml:trace>
  <inkml:trace contextRef="#ctx0" brushRef="#br0" timeOffset="-124307.67">10451 2631 764 0,'0'0'110'0,"0"0"-44"15,0 0-11-15,0 0-29 16,0 0-26-16,0 0 0 16,20-21-11-16,14 16-2 15,7 1-13-15,2 0-34 16,2-3-32-16,-7-2-114 16,-5-7-339-16</inkml:trace>
  <inkml:trace contextRef="#ctx0" brushRef="#br0" timeOffset="-123985.11">10881 2430 442 0,'0'0'171'0,"0"0"-161"16,0 0-10-16,0 0-6 16,0 0 6-16,0 0 28 15,51 0 22-15,-20 0-20 16,8-4-18-16,8-2-12 15,3-5-28-15,-1-1-128 16,-8-9-296-16</inkml:trace>
  <inkml:trace contextRef="#ctx0" brushRef="#br0" timeOffset="-123435.81">11275 2077 210 0,'0'0'192'16,"0"0"-122"-16,0 0 16 16,0 0 26-16,0 0-45 15,0 0-23-15,6-12-23 16,-6 12-21-16,0 7-18 0,0 10 3 16,-1 13 11-16,-10 13 2 15,-4 8 2-15,-4 14 0 16,1 2 0-16,2-3 4 15,7-11-4-15,6-17-2 16,3-9-19-16,7-13 9 16,17-11 12-16,7-3 12 15,2 0 6-15,0-16 4 16,-6-2 7-16,-2-2-11 16,-7 1 1-16,-10 5-4 15,-1 4-6-15,-7 2-6 16,0-1-3-16,0 0-8 15,-5-1 1-15,-12 0-8 0,-12 0-1 16,-8 1 10-16,-3 1-13 16,-5 3 7-16,6 5-4 15,12 0-32-15,17 13-156 16,10-4-223-16</inkml:trace>
  <inkml:trace contextRef="#ctx0" brushRef="#br0" timeOffset="-123279.87">11351 2469 644 0,'0'0'131'16,"0"0"-27"-16,0 0-35 16,0 0-67-16,0 0-2 15,0 0-290-15,0 0 80 16</inkml:trace>
  <inkml:trace contextRef="#ctx0" brushRef="#br0" timeOffset="-106285.26">6338 1135 54 0,'0'0'273'0,"0"0"-238"15,0 0 16-15,0 0 3 16,0 0-35-16,0 0-13 0,0 0 9 16,0-30 37-16,0 24-37 15,0-1 0-15,0 3 9 16,0 1 104-16,0 0-108 15,0-1-13-15,-3 2-11 16,-7-1 4-16,2-1-4 16,-7 1-48-16,-4 2 24 15,-1 1 19-15,-3 0 4 16,-6 0 5-16,-5 0-9 16,-11 0 8-16,-7 0-7 15,-12 0-27-15,-12 0-5 16,-9 0 19-16,-5 0-11 15,1 3-35-15,8 2 24 16,11 0 20-16,17-1 14 0,14-1 7 16,15-3 4-16,3 3 7 15,3-3-2-15,3 0 12 16,-6 0 5-16,-4 0-9 16,-6 0 11-16,-7-3-13 15,-2 3 7-15,-3-3-15 16,-1 0-1-16,2 0-3 15,1 3-1-15,7-3 8 16,1 3 3-16,0-4-5 16,-3 1 3-16,-4 2-6 15,-5-3 9-15,-5 2 4 0,0 2 0 16,-4 0 4 0,-5 0-12-16,-2 0-1 0,-2 0-7 15,3 5 0-15,4-1 1 16,-1 1-1-16,5-2 0 15,4 0 0-15,5 0 0 16,6-3 0-16,-1 2 4 16,1-1-5-16,0-1 3 15,1 5-4-15,3-2 4 16,0 3-6-16,2 0 3 16,7 4-2-16,3-4 4 15,3 0-2-15,5 1 1 0,-2-4-1 16,7 0 2-1,1 0-1-15,-2-2 2 16,0-1 0-16,-3 0-2 0,-1 0 2 16,-4 2-2-16,1 0 0 15,2 1 0-15,0 1-5 16,0 1 7-16,1 0-4 16,-1 1 0-16,-2-2 2 15,-2 3 0-15,0-4 0 16,2 1 1-16,4-1 0 15,3-1 0-15,1 0-1 16,0 1 0-16,-6 2 0 16,3-1 0-16,-5-2 0 15,-3 2 0-15,1 1 0 16,-9 0 0-16,6 0-2 0,0 1 5 16,5-2-4-16,-3 3 1 15,-4-1 0-15,-2 1 0 16,-2 0 1-16,3-2-2 15,3 1 2-15,3-2-1 16,-3 1 0-16,-1 0 0 16,-1 0 0-16,1 0 3 15,3-3-2-15,1 3 0 16,-9 0-1-16,-4 4 2 16,-5 1-5-16,-2 0 5 15,8 0-4-15,8-3 4 16,0 0-4-16,-4-2 3 15,3 0-2-15,5 2 1 0,-3-3 0 16,6 0 0 0,-1 0 2-16,-5 3-2 0,1-3 0 15,-6 4 0-15,2 0 0 16,-6 1-1-16,0 2 0 16,-4-2 2-16,1 3 0 15,5-3-1-15,4-1-2 16,5-3 2-16,2 2 1 15,2-1-1-15,2 2 0 16,-5 1-1-16,2 2 3 16,1 0-4-16,-5 2 3 15,-1-1-1-15,-1 2 0 0,2 1-1 16,-5 1 1-16,-3 0 0 16,2-2 4-16,0 1 1 15,3 1-5-15,5-2 0 16,-3 1 0-16,5 0 0 15,-2-3 0-15,6 0 0 16,-1 1 0-16,1 1 0 16,-4 3 0-16,2-1 0 15,-2 2-1-15,-1 3 1 16,1-1 0-16,-1-1 0 16,-1 1 0-16,-1-2 0 15,4-2 0-15,-1 0-1 16,4-4 1-16,1-1 0 15,1-2 2-15,1 0-2 16,-1 3 0-16,-1 0-1 0,-1 4 1 16,0-1 0-16,-1 2 0 15,2 3-1-15,-2 2 1 16,4 2-1-16,-2 1 1 16,0-1 0-16,0 0 0 15,-1 1 0-15,2 0 0 16,1 2 0-16,1 2 0 15,1 3 0-15,4 6-3 16,3-1 2-16,0 5-5 16,0-3 6-16,5-1-1 15,6 1 0-15,0 1 1 16,2 4-1-16,2 1 3 0,1 2-3 16,4 3 2-16,1-1-2 15,7 0 3-15,3 2 1 16,8-1 0-16,9 0 4 15,7-3-3-15,11-6 5 16,4-3 1-16,5-7 2 16,2-8-2-16,-3-3-3 15,-4-2-1-15,0-3 1 16,7 2-6-16,2-3 3 16,9 1 0-16,11-5 2 15,5 0-3-15,1-7-3 16,3 0 0-16,-6-2-4 0,-8 1 3 15,-7-2-2-15,-6 0 3 16,-1 0 0-16,-2 0 0 16,1 0 0-16,9 0-3 15,3 0 3-15,3 0 1 16,0 0-1-16,-3 0-2 16,-6 0 1-16,-6 0-1 15,-6 0 1-15,-6 0 0 16,-4 0 1-16,-2 0-3 15,0 2 1-15,2 1 4 16,0-3-7-16,-1 2 6 0,-2-2-1 16,1 0 1-1,-1 0-1-15,1-2 3 0,0-3-2 16,-1-1-2-16,-2 0 2 16,-4-4-2-16,5-1 1 15,-1-1 0-15,3-2 0 16,-1-3 1-16,0-2 1 15,-5 2-1-15,-3 1 2 16,-1 4 2-16,-5 1-5 16,0 3 3-16,-2-1-1 15,2 3-4-15,-3-1 2 16,-1 3 0-16,-3-2 0 16,-8 1 0-16,-3 0 0 15,-2-2 0-15,-2 0 0 16,3-1 1-16,7-2 2 15,8 0-3-15,13-1-2 16,6 4 1-16,1-3-15 0,-2 1-9 16,-9-1 16-16,-5 0 6 15,-4-3 1-15,-2-3 4 16,0-2 6-16,2-2 10 16,6-1-6-16,1 0-10 15,5-3 0-15,1 4-3 16,-1-2 4-16,-6 4-5 15,-5-1 5-15,-3-1-2 16,-4-2 6-16,1-3 11 16,-3 0 29-16,-2 0-21 15,0-2-4-15,4 0-13 16,3-2-9-16,6 1 0 0,3 0 1 16,1 1-1-16,-4 2-1 15,-4-2 1-15,-9 2 0 16,-6-3 1-16,-4-2 0 15,-5-3 2-15,-3-1 2 16,-4 2 14-16,1 1-2 16,-2 4-7-16,7 1-10 15,2 2 0-15,-2 0-1 16,2 5 0-16,-3 0 1 16,-2 0 0-16,-2 2 2 0,-5-2 0 15,2 0-1 1,-1-4 5-16,-3-5 12 0,-2 0-8 15,-2-2-3-15,1 1 5 16,-1 2-5-16,2-1-5 16,-1 2-1-16,1-1-1 15,-2 1 1-15,0-4-1 16,0 1 0-16,0-4-3 16,-8 0 2-16,-3-2-1 15,0 0 1-15,-3 1-1 16,-1 0 2-16,-1 3 1 15,-3 4-1-15,-6 2-3 16,4 4-4-16,-5 2 1 16,2 2 3-16,-5 2 0 15,5-1-12-15,-3 1 13 0,3-2 2 16,3 1 0 0,-1-1 3-16,1-1-3 0,-2-3 5 15,1-3-5-15,-3-1 0 16,-5-2 2-16,-3 6-2 15,-10 2-6-15,-5 3 0 16,-6 5-17-16,-2 3 12 16,2 1 7-16,6 1 2 15,5 1 2-15,6-1 0 16,2 2-2-16,4-2 8 16,-1 0-6-16,3-4 1 15,-1 3-1-15,0-4 1 16,-2 2 0-16,0-2-1 15,-4 1 0-15,-5 1 3 0,-4 1-3 16,-9 3 0-16,-2 2-3 16,-6 3 3-16,1 0-1 15,6 5 3-15,5 6-10 16,8 2 10-16,4 4-7 16,5 0 5-16,2-4-1 15,9-3 0-15,5-5 1 16,1-1 2-16,2-4 3 15,-6 2-2-15,-4-2-3 16,0 0 1-16,-3 0-1 16,0 0 1-16,-3 2-1 0,-3 1 0 15,-4 1 0 1,0 2 0-16,1-1-3 0,0 4 5 16,6-1-4-16,2 0 2 15,9 0 0-15,7-3-1 16,6-2 0-16,3-3-5 15,3 0 2-15,0 0 0 16,0 0 3-16,0 0 2 16,0 0-2-16,0 0 2 15,0 0-1-15,0 0 0 16,0 2-9-16,0 5-30 16,3 10-57-16,-2 11-9 15,-1 7 65-15,0-3-161 16</inkml:trace>
  <inkml:trace contextRef="#ctx0" brushRef="#br0" timeOffset="-100524.01">15775 2247 309 0,'0'0'107'15,"0"0"-68"-15,0 0 45 16,0 0-36-16,0 0 27 0,0 0-20 16,24-77-8-1,-22 69-9-15,-2 1-23 0,0 4-5 16,0 0-7 0,0 3 0-16,0 0 1 0,0 0-4 15,0 0-2-15,0 0-6 16,0 0-11-16,0 0-35 15,0 10 15-15,0 7 35 16,0 5 4-16,0 2-2 16,0 1 1-16,0 1 0 15,0-5 1-15,0-5 0 16,1-5 0-16,7-5 0 16,4-3 0-16,12-3 10 15,20-11 51-15,23-20-11 0,18-10-21 16,8-7-15-1,1-2-6-15,-6 0-1 0,-14 4-2 16,-7 5 0-16,-16 5-2 16,-18 10-1-16,-12 7-4 15,-14 8 2-15,-4 5 0 16,-3 5-11-16,0 1-8 16,-3 0-40-16,-23 14-81 15,-10 13 59-15,-8 7-16 16,7-3-127-16</inkml:trace>
  <inkml:trace contextRef="#ctx0" brushRef="#br0" timeOffset="-100360.9">16563 2063 403 0,'0'0'96'0,"0"0"-96"15,0 0-49-15,0 0-36 16,0 0 15-16,-84 89-116 16</inkml:trace>
  <inkml:trace contextRef="#ctx0" brushRef="#br0" timeOffset="-94780.95">20530 3895 97 0,'0'0'58'0,"0"0"45"16,0 0-15-16,0 0-13 15,0 0 29-15,0 0-57 16,0 0 5-16,-11-28-25 0,8 27 22 15,0-5-23-15,0 2-8 16,1 1-6-16,2 0 17 16,0 2-2-16,-1 1-2 15,1 0-10-15,0 0-6 16,0 0-6-16,0 0-2 16,0 0 2-16,0 0-1 15,0 0-2-15,3 0-11 16,36-3-1-16,30-5 12 15,22-2 13-15,15-2-9 16,-10 1-3-16,-13 3-1 16,-8-1-2-16,-18 2 0 15,-14 0 2-15,-13 0 0 0,-17 2 0 16,-7 0-2-16,-6 4-19 16,0 0-55-16,-36 1 11 15,-25 0-116-15,-18 0-30 16</inkml:trace>
  <inkml:trace contextRef="#ctx0" brushRef="#br0" timeOffset="-94530.13">20753 3825 638 0,'0'0'112'0,"0"0"-66"0,0 0-46 16,0 0-10-16,0 0-52 16,-5 80 19-16,-7-30 43 15,-4 9 13-15,1-2-11 16,1-1-2-16,4-8-27 16,5-6-50-16,4-9-23 15,1-13-88-15</inkml:trace>
  <inkml:trace contextRef="#ctx0" brushRef="#br0" timeOffset="-94146.79">20874 4140 491 0,'0'0'140'16,"0"0"-126"-16,0 0-14 16,0 0-14-16,0 0 14 15,0 0 6-15,0 93-5 16,-4-63 3-16,-5 3 9 0,-2 4 3 15,2 1-13-15,0 0 0 16,6-4 0-16,1-4-3 16,2-6 0-16,0-4-1 15,0-4 0-15,0-3-7 16,5-4-12-16,7-4-3 16,8-5-28-16,13 0 2 15,8-1-81-15,6-15-160 16</inkml:trace>
  <inkml:trace contextRef="#ctx0" brushRef="#br0" timeOffset="-93932.92">20745 4204 359 0,'0'0'24'15,"0"0"-22"-15,102 0 2 16,-57 1 3-16,1 3-6 16,0-1 6-16,-4-3 2 15,-6 0 2-15,-4 0-8 16,-6-2-3-16,-10-6-37 16,-12-1-104-16</inkml:trace>
  <inkml:trace contextRef="#ctx0" brushRef="#br0" timeOffset="-93710.28">20761 4330 195 0,'0'0'141'0,"0"0"-101"15,0 0 5-15,0 0-23 16,101 0-12-16,-63 0-8 16,3 0-2-16,-1 0-31 15,-4 0-47-15,-8 0-101 16</inkml:trace>
  <inkml:trace contextRef="#ctx0" brushRef="#br0" timeOffset="-93482.04">21363 4229 333 0,'0'0'106'0,"0"0"-20"0,0 0-52 16,94-3-26-16,-61 3-8 15,2 0-1-15,-5 6-50 16,-6 0-93-16,-11-6-170 16</inkml:trace>
  <inkml:trace contextRef="#ctx0" brushRef="#br0" timeOffset="-93282.19">21313 4347 130 0,'0'0'187'0,"90"0"-136"16,-39 0-22-16,7 0-29 16,-5 0-38-16,-6 0-136 15</inkml:trace>
  <inkml:trace contextRef="#ctx0" brushRef="#br0" timeOffset="-92935.16">21880 4006 4 0,'0'0'489'16,"0"0"-402"-16,0 0 18 15,0 0-63-15,0 0-39 16,0 0-3-16,0 22-19 15,0 14 19-15,-4 9 0 16,-7 9 6-16,-3 0-4 16,-1 0 2-16,4-4-2 15,7-10-2-15,2-6-2 16,2-7-54-16,0-8-51 0,19-12-74 16</inkml:trace>
  <inkml:trace contextRef="#ctx0" brushRef="#br0" timeOffset="-92498.45">22085 4023 593 0,'0'0'164'0,"0"0"-84"16,0 0-12-16,0 0-51 16,0 0-17-16,0 0-13 15,64 15 13-15,-12 6 1 16,3-5-1-16,-1 0 1 15,-2-4-1-15,-9-2 1 16,-10-3 2-16,-10 0-3 16,-10 0-2-16,-10 2-10 15,-3 2-9-15,0 6 4 0,-19 4 10 16,-11 8-2-16,-12 5 0 16,-3 3-11-16,5 3-12 15,4 1-27-15,12-3-8 16,12-7-49-16,12-7-33 15,0-12-26-15</inkml:trace>
  <inkml:trace contextRef="#ctx0" brushRef="#br0" timeOffset="-92316.01">22066 4266 440 0,'0'0'0'16,"0"0"-3"-1,0 0 3-15,0 0 31 0,110 16 43 16,-45-9 13-16,12 3-37 16,8 2-34-16,0-2-16 15,5-6-8-15,-5-4-104 16,-16 0-155-16</inkml:trace>
  <inkml:trace contextRef="#ctx0" brushRef="#br0" timeOffset="-91832.93">22775 4134 616 0,'0'0'126'0,"0"0"16"16,0 0-86-16,0 0-56 0,0 0-31 16,0 0 30-16,3 90 1 15,-2-46 0-15,7-3-3 16,4-8-16-16,2-11-5 15,1-9 17-15,1-7 7 16,2-6 2-16,6 0 5 16,9-16 0-16,1-5-5 15,-3-2-1-15,-10 6-2 16,-9 7-1-16,-6 2 2 16,-5 6 6-16,-1 2-6 15,0 0-4-15,0 2-42 16,0 13-87-16,0 7 133 0,0 9 2 15,0 1-1 1,0-3-1-16,0 0-3 0,0-5 3 16,15-7-12-16,9-8 12 15,9-9 3-15,6 0 18 16,4-16 13-16,-1-10 7 16,-4-3-19-16,-6-5 10 15,-14-2-2-15,-10-3-9 16,-8 0-16-16,0 8 26 15,0 9 14-15,0 11-27 16,0 11-18-16,-1 0-48 16,-5 19-182-16,-3 17 179 15,-4 9-63-15,0-1-119 0</inkml:trace>
  <inkml:trace contextRef="#ctx0" brushRef="#br0" timeOffset="-91316.11">21552 4763 247 0,'0'0'116'15,"0"0"-100"-15,115 17 67 16,-41-10-7-16,17-3-32 0,17-2-13 16,8-2-17-16,1 0-4 15,-11 0 9-15,-18-4-1 16,-20-3 2-16,-26 2-5 15,-20 2-5-15,-16 0 9 16,-6-2 40-16,-13 2-59 16,-33-3-25-16,-25 1-84 15,-18 5-25-15,-1 0-72 16,11 0-39-16</inkml:trace>
  <inkml:trace contextRef="#ctx0" brushRef="#br0" timeOffset="-91133.97">21876 4838 244 0,'0'0'225'16,"0"0"-152"-16,0 0-7 16,0 0-9-16,0 0-25 15,0 0-5-15,66 3 9 16,-16-3 0-16,11 0-11 16,10 0-15-16,10 3-8 15,13 6-2-15,2-2-48 16,-7-2-70-16,-7-3-47 15,-17-2-214-15</inkml:trace>
  <inkml:trace contextRef="#ctx0" brushRef="#br0" timeOffset="-90969.28">22799 4836 520 0,'0'0'124'0,"0"0"-43"15,0 0-65-15,0 0-16 16,0 0-47-16,0 0-134 16,-10 12 133-16,5-7-150 15</inkml:trace>
  <inkml:trace contextRef="#ctx0" brushRef="#br0" timeOffset="-85722.17">18133 7218 420 0,'0'0'127'0,"0"0"-87"0,0 0-6 16,0 0 20-16,0 0 1 15,0 0-22-15,0 0-19 16,27-72-3-16,-24 69-4 16,2-1-2-16,-4 1-2 15,1-1-2-15,-2 1 0 16,3 1 3-16,-3 1 5 15,1-2 2-15,-1 0 8 16,0 3-6-16,0 0 1 16,0 0-9-16,0 0-5 15,-4 0-6-15,-22 0-7 0,-18 3 4 16,-16 15 8-16,-11 7-8 16,0 5 1-16,4 3-17 15,7 0-15-15,7-3 4 16,8-1-19-16,5-3-15 15,9-2-7-15,9-5-7 16,9-6-26-16,9-6-101 16</inkml:trace>
  <inkml:trace contextRef="#ctx0" brushRef="#br0" timeOffset="-84979.66">17828 7728 417 0,'0'0'145'15,"0"0"-41"-15,0 0-36 0,0 0-18 16,0 0-50-16,0 0-6 16,16 21-8-16,-11 15 13 15,-3 6 0-15,-2 1 1 16,0 9 0-16,0-2 1 15,-2 0-1-15,-10-5-6 16,-1-8-55-16,-3-9-38 16,3-12-83-16</inkml:trace>
  <inkml:trace contextRef="#ctx0" brushRef="#br0" timeOffset="-84326.86">17962 7783 107 0,'0'0'143'16,"0"0"-106"-16,0 0-25 16,0 0 57-16,0 0 15 15,0 0-7-15,71-5-11 16,-36 5-39-16,7 0-8 0,8 0-5 15,0 0 1-15,-6 0-4 16,-8 0 9-16,-12 0 8 16,-12 0 11-16,-6 0-11 15,-4 0-15-15,2 0-13 16,-1 12-7-16,-3 5 0 16,0 9 1-16,-2 8-3 15,-16 4 7-15,-2 7-1 16,1-1-5-16,0-2 1 15,4-4 5-15,3-8-7 16,5-5 0-16,4-3-4 16,3-8-7-16,0-2-28 15,0-3-30-15,4-8-48 0,4-1-279 16</inkml:trace>
  <inkml:trace contextRef="#ctx0" brushRef="#br0" timeOffset="-84108.64">18071 7989 696 0,'0'0'48'0,"0"0"-47"16,0 0-1-16,97 2 8 16,-47 6 10-16,6-1 6 15,8-1-11-15,-2-3-4 16,1 2-7-16,-3-5-2 15,0 0-2-15,-8-2-27 0,-14-7-71 16,-23-4-42-16,-15 0-143 16</inkml:trace>
  <inkml:trace contextRef="#ctx0" brushRef="#br0" timeOffset="-82924.39">15525 7369 283 0,'0'0'74'0,"0"0"-55"15,0 0 59-15,0 0 2 16,119 5-19-16,-58-5-8 0,18-10 8 15,16-9 1-15,6-4-19 16,-1 0-3-16,-7-1-22 16,-9 5-11-16,-14 4-4 15,-15 9-3-15,-19 4-27 16,-20 2-40-16,-16 3-133 16,-44 6-165-16</inkml:trace>
  <inkml:trace contextRef="#ctx0" brushRef="#br0" timeOffset="-82329.12">15759 7778 437 0,'0'0'181'0,"0"0"-115"16,0 0-35-16,0 0-13 15,0 0-18-15,0 0-4 16,0 55 4-16,0-23 3 15,0 5-2-15,-2 4-1 16,-10-2 4-16,2 1-4 16,-5-5-3-16,0-5-60 15,0-10-82-15,6-9-164 16</inkml:trace>
  <inkml:trace contextRef="#ctx0" brushRef="#br0" timeOffset="-81959.36">15996 7824 570 0,'0'0'125'0,"0"0"-78"16,0 0-47-16,0 0 0 15,0 0-15-15,0 0 15 16,17 59 3-16,0-26-3 16,1 3-1-16,1-7-12 15,0-1-10-15,-5-6 22 0,-5-7-2 16,-5-5 3-16,-4-5-2 16,0-1-1-16,-2 2 3 15,-16 1 11-15,-6-3-2 16,-2 1-7-16,0-2-1 15,-1 0 6-15,2-3-5 16,3 2-2-16,0-2-15 16,3 0-91-16,6 0-123 15</inkml:trace>
  <inkml:trace contextRef="#ctx0" brushRef="#br0" timeOffset="-81730">16073 7802 599 0,'0'0'105'16,"0"0"-70"-16,0 0-34 16,81-6-1-16,-44 6 8 15,-2 0 7-15,-1 0-2 16,0 0 0-16,-1 0-4 15,0 0-9-15,-5 0-13 16,-5 0-63-16,-9 0-51 16,-11 0-80-16</inkml:trace>
  <inkml:trace contextRef="#ctx0" brushRef="#br0" timeOffset="-81526.77">16344 7878 562 0,'0'0'221'15,"0"0"-107"-15,0 0-61 16,0 0-21-16,0 0-32 16,0 0-3-16,0-8-88 15,-5 8-175-15,-13 2-41 16</inkml:trace>
  <inkml:trace contextRef="#ctx0" brushRef="#br0" timeOffset="-63094.91">13953 8317 374 0,'0'0'121'15,"0"0"-91"-15,0 0-16 16,0 0-1-16,0 0 1 15,0 0-5-15,0 0 5 0,0 0 14 16,6-11 4 0,-6 6 5-16,0 1 10 0,1 0-13 15,1-3-7-15,-2 6-3 16,0-2-3-16,0-2-9 16,0 4-8-16,0-1-3 15,0 0 0-15,0 2-1 16,0 0-6-16,-12 0-7 15,-20 0-8-15,-15 7-2 16,-14 10 10-16,-16 4-10 16,-8 3 4-16,-7 1-5 15,1-1-34-15,7 0 28 16,13-2-16-16,12-2 14 16,19-3 2-16,11-3-11 15,14-1 17-15,7-2 10 0,8-5-7 16,0-2 18-1,0 1 3-15,0-3-1 0,15-2 1 16,7 0-5-16,4 0-93 16,4-7-185-16</inkml:trace>
  <inkml:trace contextRef="#ctx0" brushRef="#br0" timeOffset="-61272.55">14221 8420 328 0,'0'0'144'16,"0"0"-35"-16,0 0-41 16,0 0-27-16,0 0-12 15,0 0 4-15,0-22-12 16,0 22-15-16,0 0-6 15,0 0-4-15,0 5-7 16,0 11 3-16,1 6 2 16,-1 7 4-16,0 1 0 15,0 4 2-15,-1-3 1 16,-8-2-1-16,-3-3-8 16,3-4-16-16,2-5-14 15,-2-5-8-15,4-4-45 16,2-6-22-16,3-2-142 0</inkml:trace>
  <inkml:trace contextRef="#ctx0" brushRef="#br0" timeOffset="-60911.45">14445 8358 455 0,'0'0'77'15,"0"0"-8"-15,0 0-57 16,0 0-12-16,0 0-44 0,0 0 38 16,-18 57 6-16,12-19-1 15,3 4 1-15,3-4 0 16,0-4-2-16,3-7-7 16,7-6-14-16,1-6 9 15,-1-6 14-15,-5-5 4 16,-5-3-4-16,0-1 0 15,0 0 3-15,0 2 29 16,-5-1 17-16,-17 3-24 16,-13 2-14-16,-6 1-6 15,-3 2 1-15,6-1-6 16,5-1-8-16,7 0-20 16,9-4-25-16,6-2-27 15,11-1-50-15,0-1-117 0</inkml:trace>
  <inkml:trace contextRef="#ctx0" brushRef="#br0" timeOffset="-60656.62">14446 8314 347 0,'0'0'139'16,"0"0"31"-16,0 0-77 15,0 0-85-15,0 0-8 16,0 0-26-16,29-4 25 0,12 15 2 16,6 0 7-1,5-4-3-15,-3-1-1 0,-5-2-4 16,-3-4-42-16,-5 0-37 16,-11 0-39-16,-15 0-10 15,-10-4 1-15,-28-6-59 16</inkml:trace>
  <inkml:trace contextRef="#ctx0" brushRef="#br0" timeOffset="-60507.98">14412 8393 276 0,'0'0'84'16,"0"0"-31"-16,0 0 39 15,0 0-3-15,0 0-11 16,0 0-69-16,48 26-9 0,-39-17-109 15,-9-7-169-15</inkml:trace>
  <inkml:trace contextRef="#ctx0" brushRef="#br0" timeOffset="-59364.56">11159 8547 122 0,'0'0'92'0,"0"0"-77"0,0 0 23 16,0 0 61-16,0 0-19 15,0 0-7-15,-39-11-32 16,39 11-16-16,0 0-22 15,6 0 2-15,12 0 1 16,1 0 11-16,10 0-1 16,0 0-7-16,10-5 3 15,13-6-1-15,13-8-2 16,17-3-2-16,9-4-1 0,3-5-5 16,-7 6-1-1,-13 4-8-15,-16 3-11 0,-20 9-19 16,-22 4 5-1,-16 5 2-15,-21 0-79 0,-32 5-122 16</inkml:trace>
  <inkml:trace contextRef="#ctx0" brushRef="#br0" timeOffset="-58569.72">10467 8352 318 0,'0'0'207'0,"0"0"-135"16,0 0-31-16,0 0-7 15,0 0-25-15,0 0-9 16,-2 13-26-16,2 17 22 0,0 11 4 15,0 6 2-15,0 3 0 16,0 1-2-16,0-5-6 16,-4-5-39-16,4-9-19 15,0-8-26-15,0-11-58 16,0-12-90-16</inkml:trace>
  <inkml:trace contextRef="#ctx0" brushRef="#br0" timeOffset="-58100.18">10698 8414 413 0,'0'0'133'0,"0"0"-100"16,0 0-33-16,0 0-13 16,0 0 1-16,0 0 12 15,21 47 1-15,-11-23 10 16,2 5-3-16,0 2 1 16,-5 1-7-16,-2-3-1 15,0-5 0-15,-1-7 1 16,2-7-2-16,0-6 4 0,4-4-1 15,11 0 17-15,9-17 27 16,6-7-25-16,-3-4 12 16,-8-2 20-16,-10-1 21 15,-8 0-24-15,-7-2-12 16,0-2-31-16,-8 1 2 16,-15 5-10-16,-6 5-2 15,1 4-11-15,3 8 1 16,6 5-11-16,4 7-29 15,0 0-34-15,1 5-73 16,1 14 49-16,6-2-68 16,7-6-67-16</inkml:trace>
  <inkml:trace contextRef="#ctx0" brushRef="#br0" timeOffset="-57932.14">10820 8439 651 0,'0'0'152'16,"0"0"-66"-16,0 0-48 15,0 0-38-15,0 0-11 16,0 0-182-16,2 28 40 16,7-25-87-16</inkml:trace>
  <inkml:trace contextRef="#ctx0" brushRef="#br0" timeOffset="-46510.6">9272 8160 32 0,'0'0'222'0,"0"0"-178"15,0 0-17-15,0 0 7 16,0 0-19-16,0 0 35 16,0 0-25-16,-6-27 26 15,0 25-23-15,-3-1-12 0,2-1 0 16,-4 4 18-1,-2 0-7-15,-4 0-23 0,-8 8-4 16,-5 11-4-16,-9 8 4 16,-4 8-3-16,-2 2 0 15,-7 7-2-15,0 1 5 16,-6 1 1-16,4 0 4 16,6-2-4-16,9-2-1 15,10-3-3-15,4-5-60 16,8-2-3-16,8-8-37 15,9-11-84-15</inkml:trace>
  <inkml:trace contextRef="#ctx0" brushRef="#br0" timeOffset="-45911.56">9403 8307 74 0,'0'0'235'16,"0"0"-168"-16,0 0 42 16,0 0-25-16,0 0-32 15,0 0 38-15,0-50-18 16,0 50-37-16,0 0-35 15,0 0-8-15,0 15-14 16,0 12 15-16,-1 13 7 16,-10 7 0-16,-5 3 2 15,-2 3-1-15,3-5-1 16,0-3-3-16,3-5-72 16,5-8-34-16,4-12-69 15,1-15-222-15</inkml:trace>
  <inkml:trace contextRef="#ctx0" brushRef="#br0" timeOffset="-45477.54">9645 8320 489 0,'0'0'42'0,"0"0"-42"16,0 0 0-16,0 0 14 16,-42 75 10-16,30-38-6 15,8 3-2-15,4 2-4 16,0-3-3-16,14-7-5 15,5-8-1-15,6-10 1 16,8-10 2-16,11-4 2 16,6-7 0-16,5-21-1 15,-5-7-2-15,-11-4 47 16,-16-1 13-16,-14 1 2 0,-9 2-10 16,-17 1-46-1,-26 3-7-15,-14 8-4 16,-7 11-6-16,3 10 3 0,13 4-21 15,13 6-17-15,15 16-43 16,7 11-18-16,8-1-39 16,5-5-123-16</inkml:trace>
  <inkml:trace contextRef="#ctx0" brushRef="#br0" timeOffset="-45311.1">9818 8338 779 0,'0'0'89'0,"0"0"-46"16,0 0-43-16,0 0-21 15,0 0-273-15,0 0 256 16,-16 52-245-16</inkml:trace>
  <inkml:trace contextRef="#ctx0" brushRef="#br0" timeOffset="-44478.78">6371 8524 28 0,'0'0'190'15,"0"0"-188"-15,0 0-2 16,0 0 0-16,0 0 13 15,0 0 68-15,19 9 22 16,6-9-9-16,4 0-25 0,7-5-7 16,6-9-3-16,7-8-23 15,9-6-1-15,6-5-16 16,6-3-10-16,0 2-1 16,-4 5 1-16,-11 3-4 15,-13 6 1-15,-17 10-5 16,-7 4-1-16,-11 5 0 15,-7 1-18-15,0 0-78 16,-18 14-50-16,-17 3 40 16,-11-2-256-16</inkml:trace>
  <inkml:trace contextRef="#ctx0" brushRef="#br0" timeOffset="-43430.82">5843 8353 295 0,'0'0'128'0,"0"0"-43"15,0 0-27-15,0 0 34 16,0 0-9-16,0 0-44 16,3-40-17-16,-3 37-8 15,0-1-10-15,-8 1-4 16,-14 1 0-16,-3 2-12 15,-10 0 9-15,-1 6-14 16,4 7 10-16,5 2 3 16,6 2-11-16,7 3 5 15,8 3-6-15,6-1 4 16,0 3-1-16,22-2 8 16,12-6 3-16,9-5 0 0,5-9 0 15,4-3 2-15,-6 0 2 16,-10-7-2-16,-14-1 5 15,-10-2 22-15,-7 3 35 16,-5-2-32-16,0-2-2 16,-3-1 4-16,-15 1-12 15,0 4-18-15,2 4-2 16,7 3-3-16,6 0-5 16,3 8-21-16,0 13 20 15,3 6 9-15,9 4 0 16,5 1 0-16,1-2-2 15,-4-1 2-15,-4 3 2 16,-4 0-2-16,-6 0 0 0,0 3-4 16,-7-2-29-1,-11 1-12-15,-3-3-50 0,0-4-20 16,0-7-68-16,5-8-112 16</inkml:trace>
  <inkml:trace contextRef="#ctx0" brushRef="#br0" timeOffset="-42206.74">6639 7758 422 0,'0'0'59'0,"0"0"-25"16,0 0-30-16,0 0-2 16,0 0 5-16,0 0-1 15,-3 0 9-15,5-3 59 16,16-7 11-16,4-6-79 15,14-2 32-15,1 0-4 16,7 3-33-16,2 1-1 16,-3 4-22-16,-7 7-58 15,-9-2-59-15,-13-1-159 16</inkml:trace>
  <inkml:trace contextRef="#ctx0" brushRef="#br0" timeOffset="-41416.55">6343 7702 428 0,'0'0'107'16,"0"0"-48"-16,0 0-9 16,0 0-25-16,0 0-2 15,0 0-16-15,66-62-4 16,-47 57 5-16,-2 2-4 16,-5 3-4-16,2 0-2 15,-5 3 0-15,-2 13-2 16,-4 7-7-16,-3 3-18 15,0 9 25-15,-9-2-7 0,-7 2-5 16,-3-2 1 0,-2-2 6-16,5-3-5 15,0-6-1-15,3-2 13 0,1-8-2 16,6-5 1-16,1-3-7 16,2-3 10-16,2 0 5 15,-1-1-1-15,2 2 12 16,0-2 7-16,0 0 0 15,0 0-13-15,2 0-5 16,19 0 19-16,14-10-2 16,9-2-17-16,-2-2-3 15,-5 5 2-15,-9 1-4 0,-5 4 0 16,-6 3-3 0,-3 1-23-16,-8 0-68 0,-6 0-206 15</inkml:trace>
  <inkml:trace contextRef="#ctx0" brushRef="#br0" timeOffset="-39282.61">11160 7895 60 0,'0'0'51'0,"0"0"48"16,0 0-7-16,0 0-13 15,0 0 26-15,0 0-9 16,0 0-9-16,58-12-34 16,-29-1-8-16,4 4-24 0,4-2-12 15,7 4-8-15,0 0-1 16,0 2-2-16,-5 1-39 16,-10 1-26-16,-11-1-18 15,-10 0-71-15,-8-2-260 16</inkml:trace>
  <inkml:trace contextRef="#ctx0" brushRef="#br0" timeOffset="-38785.45">10913 7746 414 0,'0'0'139'0,"0"0"-113"15,0 0-26-15,0 0-20 16,0 0 14-16,0 0 5 0,-48 74 2 16,38-38-1-1,2 3 0-15,6 1 0 0,2-3 0 16,0-3 1-16,16-12 4 16,13-10-2-16,14-12-2 15,7 0 2-15,3-15-3 16,0-12 1-16,-13-7 6 15,-10-5 22-15,-13 1 39 16,-12 1-7-16,-5 4-28 16,-12 4-14-16,-20 5-17 15,-12 5-2-15,-6 6-13 16,6 9 11-16,3 4-14 0,5 9-50 16,3 15-47-16,6 0-44 15</inkml:trace>
  <inkml:trace contextRef="#ctx0" brushRef="#br0" timeOffset="-38619.93">10930 7844 662 0,'0'0'25'0,"0"0"-25"15,0 0-221-15,0 0 106 16,0 0-230-16</inkml:trace>
  <inkml:trace contextRef="#ctx0" brushRef="#br0" timeOffset="-34672.59">13689 5753 352 0,'0'0'90'0,"0"0"6"16,0 0 5-16,0 0-28 15,0 0-23-15,0 0-20 16,0-75 9-16,0 68-2 16,0 2-11-16,0 0-13 15,-6 4-13-15,-10 1 0 16,-12 0-10-16,-16 15-8 15,-14 7 8-15,-10 10-2 16,-2 2-15-16,-3-1-11 16,5 1-5-16,5-2-19 15,9-2 23-15,14-2-40 16,18-6-1-16,9-5-76 16,13-8-40-16</inkml:trace>
  <inkml:trace contextRef="#ctx0" brushRef="#br0" timeOffset="-34286.74">13871 5779 372 0,'0'0'181'15,"0"0"-49"-15,0 0-21 16,0 0-27-16,0 0-40 15,0 0-44-15,4-22-8 16,-4 31-22-16,0 14-8 16,-13 9 37-16,-4 4 0 15,-4 2-2-15,1-1-1 16,6-1-7-16,-2-1-32 0,6-5-45 16,3-4-2-1,-2-12-32-15,5-14-239 0</inkml:trace>
  <inkml:trace contextRef="#ctx0" brushRef="#br0" timeOffset="-33956.35">14047 5752 505 0,'0'0'27'16,"0"0"-27"-16,0 0-26 15,0 0 9-15,0 0 17 16,-19 71 3-16,9-33-1 16,4 1-1-16,5 0-1 0,1-5 0 15,0-6 0-15,0-4 1 16,0-4-1-16,1-5 0 16,-1-2 0-16,0-2 0 15,-7-2 0-15,-11-1 10 16,-6 0 9-16,-2-4-13 15,0-4 3-15,-1 0-8 16,2 0 0-16,2 0-2 16,5 0-38-16,4-10-69 15,7-3-92-15</inkml:trace>
  <inkml:trace contextRef="#ctx0" brushRef="#br0" timeOffset="-33717.34">14063 5779 614 0,'0'0'90'0,"0"0"-7"15,0 0-43-15,0 0-25 16,0 0-15-16,0 0 3 15,110-36-4-15,-64 36 1 16,-1 0-1-16,0 0-40 0,-5 0-66 16,-10 0-59-16,-12 0-268 15</inkml:trace>
  <inkml:trace contextRef="#ctx0" brushRef="#br0" timeOffset="-33536.6">14196 5796 82 0,'0'0'628'0,"0"0"-519"16,0 0-65-16,0 0-44 0,0 0-88 16,0 0-133-16,0 23 141 15,0-10-220-15</inkml:trace>
  <inkml:trace contextRef="#ctx0" brushRef="#br0" timeOffset="-29927.64">11137 5816 237 0,'0'0'52'15,"0"0"-16"-15,0 0 1 16,0 0 9-16,0 0 21 15,0 0-22-15,0 0 17 16,-23-25 4-16,21 23 0 16,2 1-5-16,-2 1-33 15,2 0-22-15,0 0-6 16,0 0 0-16,0 0 0 16,0 0-3-16,0 0 2 15,0 0-4-15,20-2-6 16,24 0 11-16,20-3 13 15,12-4-6-15,12-1-6 16,-2-3 1-16,1 1 0 0,-16-2 1 16,-11 5-4-1,-15 1 1-15,-21 8-12 0,-18 0-65 16,-17 0-152-16,-44 6-109 16</inkml:trace>
  <inkml:trace contextRef="#ctx0" brushRef="#br0" timeOffset="-29285.51">10483 5678 509 0,'0'0'70'16,"0"0"-70"-16,0 0-7 16,0 0-54-16,0 0 52 15,0 0 8-15,-13 107 2 16,1-64 4-16,0 1 0 16,1 4 2-16,2-5-7 15,3-9-78-15,3-13-232 16</inkml:trace>
  <inkml:trace contextRef="#ctx0" brushRef="#br0" timeOffset="-28761.38">10719 5627 576 0,'0'0'31'16,"0"0"39"-16,0 0 1 16,0 0-2-16,0 0-42 0,0 0-27 15,19-18-10-15,-9 30-2 16,2 11 12-16,0 6-2 15,-1 2-2-15,-5 6 0 16,-3 1 0-16,-3-4-11 16,0-2-15-16,0-2-15 15,-11-5 20-15,-2-1-10 16,1-9-13-16,-4-3-43 16,-2-2 78-16,-3-4 13 15,2-2 23-15,2 0 8 16,7-1 11-16,4-3-23 15,3 3-19-15,1 3-3 0,2-1-5 16,0 1 1 0,0 0 7-16,6-4 0 0,16-2 7 15,10 0 29-15,12-3-18 16,4-10 7-16,4-2-19 16,-5 1-6-16,-6 2-7 15,-11 2-26-15,-16 3-133 16,-14 0-138-16</inkml:trace>
  <inkml:trace contextRef="#ctx0" brushRef="#br0" timeOffset="-27759.92">11007 5296 319 0,'0'0'142'0,"0"0"-90"16,0 0-36-16,0 0 13 16,85-13 20-16,-53 9-13 15,6-4-1-15,8 1-19 16,3 0-8-16,6 0 1 16,1 0-8-16,-4 2-1 15,-4 2-9-15,-8 0-34 16,-9 3-57-16,-13 0-78 15,-13-2-155-15</inkml:trace>
  <inkml:trace contextRef="#ctx0" brushRef="#br0" timeOffset="-27079.69">10832 5051 426 0,'0'0'137'16,"0"0"-62"-16,0 0 14 15,0 0-10-15,0 0-79 16,0 0-15-16,-3 27-83 15,-9-1 97-15,-4 2 1 16,4 3 0-16,3-1 1 0,7-3 0 16,2-2-1-16,0-6-5 15,8-6-2-15,11-9-2 16,7-4 9-16,4 0 0 16,-1-7 0-16,0-7-2 15,-9 3 2-15,-3 2 2 16,-1 4 21-16,-1 5-23 15,1 0-24-15,-3 7-5 16,-6 10-13-16,-6 1-15 16,-1 1 48-16,0-1 1 15,-5-3 7-15,-6-6 1 16,4-1 13-16,-1-2 2 16,-5 0 27-16,-2 2 4 0,-8-4-32 15,-3 4-12-15,-7-4 5 16,0-3-1-16,-1-1-6 15,-1 0-5-15,10 0-17 16,6 0 1-16,5-1-22 16,7-3 26-16,3-2-78 15,4 0-244-15</inkml:trace>
  <inkml:trace contextRef="#ctx0" brushRef="#br0" timeOffset="-26839.42">10881 5078 568 0,'0'0'113'15,"0"0"-8"-15,0 0-56 16,0 0-19-16,0 0-11 15,88-19-15-15,-55 19-4 16,3 0 0-16,-2 2-8 16,-4 7-56-16,-5-4-82 15,-8-5-109-15</inkml:trace>
  <inkml:trace contextRef="#ctx0" brushRef="#br0" timeOffset="-26667.05">11030 5138 628 0,'0'0'88'0,"0"0"-12"16,0 0-76-16,0 0-104 15,0 0-137-15</inkml:trace>
  <inkml:trace contextRef="#ctx0" brushRef="#br0" timeOffset="17245.68">3564 13802 139 0,'0'0'90'0,"0"0"-20"15,0 0-23-15,0 0-3 16,0 0 36-16,0 0-42 16,0 0 8-16,0 0 6 15,0 0-16-15,0 0 9 16,3-34-39-16,-3 30-4 16,1 1-1-16,-1-1-1 15,0-1 1-15,0 3 1 16,0-2-2-16,0 1 2 15,0 0 9-15,0 1 8 16,2-1-6-16,-2 1-9 0,0-1 9 16,1-1 1-16,1-1-10 15,-1 0 1-15,-1 3-3 16,2 1 1-16,-2-1 8 16,0 2-7-16,0 0-4 15,0 0 0-15,0 0-7 16,0 0-3-16,0 0-4 15,-5 10 3-15,-7 6 10 16,5 4 1-16,2 2-3 16,4 7 1-16,1 2-2 15,0 2-9-15,6 3-23 16,10-3-5-16,3-6 0 0,1-4-8 16,2-8 16-16,4-9 6 15,-1-6 4-15,0 0 19 16,-1-18 4-16,0-9 11 15,-3-2 18-15,-6-5 13 16,0-2 22-16,-9-2 15 16,-6 1-17-16,0 3-16 15,-6 1-21-15,-13 4-22 16,2 5-3-16,-4 8-2 16,2 5 0-16,4 5-5 15,2 6-22-15,2 0-16 16,2 0-32-16,2 15-24 15,2 2-40-15,5-2-258 0</inkml:trace>
  <inkml:trace contextRef="#ctx0" brushRef="#br0" timeOffset="18594.62">4890 13750 273 0,'0'0'200'15,"0"0"-92"-15,0 0-74 16,0 0 7-16,0 0 2 0,0 0-5 15,0-26 1-15,0 26-10 16,0 0-26-16,0 0-3 16,-1 0-10-16,-3 16 4 15,0 6 1-15,2 5 5 16,1 4 1-16,1-1-1 16,0-4-11-16,1-5-11 15,10-6-3-15,7-6 2 16,4-9 23-16,3 0 5 15,2-12 2-15,-1-9 5 16,-7-4 35-16,-3-2 2 16,-9-4-6-16,-2 0-6 15,-5-3 3-15,0 0-7 0,-7 4-12 16,-16 5-19 0,-8 9-2-16,-11 15-26 0,-13 1-68 15,-3 23-49-15,6 0-109 16</inkml:trace>
  <inkml:trace contextRef="#ctx0" brushRef="#br0" timeOffset="19643.32">5849 13668 534 0,'0'0'87'0,"0"0"-15"16,0 0-54-16,0 0-10 0,0 0-4 15,0 0 11 1,82-68 19-16,-64 55-1 0,0 4-5 16,-2-1-5-16,-1 6-7 15,1 4-16-15,1 0-1 16,-1 0-5-16,1 14-20 15,-7 3-44-15,-4 0-3 16,-6 2-10-16,0 0 1 16,0-2 53-16,-3-7 7 15,-3 0 22-15,3-4 1 16,3-2-1-16,0 0 8 16,0 2 38-16,6 3 13 15,10 5-15-15,11 6-16 0,0 1-12 16,6 1-8-1,-5 1-3-15,-4-3-5 0,-6-4 2 16,-3-2 0-16,-9-2-1 16,-3-4-1-16,-3-2 0 15,0-1 1-15,0 2 5 16,-6-2 5-16,-13 0 36 16,-7 0-8-16,-5-3-14 15,7-2-12-15,0 0-7 16,7 0 3-16,10 0-2 15,4 0-5-15,3 0-2 16,0 5-72-16,3 3-184 16,15-1 94-16</inkml:trace>
  <inkml:trace contextRef="#ctx0" brushRef="#br0" timeOffset="20560.26">7130 13634 459 0,'0'0'135'0,"0"0"-30"16,0 0 0-16,0 0-56 16,0 0-24-16,0 0-11 15,-6-33-3-15,15 27-11 16,9-4 2-16,3 4-2 0,1 2 0 15,2 0-3-15,-3 4 3 16,-1 0-1-16,-4 0-10 16,-6 11-26-16,-4 3-30 15,-6 5-11-15,0 3-5 16,-10 3 4-16,-8 0-32 16,0-6-1-16,4-2 34 15,6-7 52-15,5-5 26 16,1-2 37-16,2-1 50 15,0-1 53-15,0 3-29 16,3 3-50-16,13 4-32 16,4 5-19-16,-1 1-5 15,-1 0-3-15,-4 0 0 16,-3-3-2-16,-6-3 0 0,-4-1-1 16,-1 0-6-16,0-2-2 15,0 1 9-15,-6 0 2 16,-11-2 2-16,-6-2 0 15,-2-2 6-15,2-3 11 16,1 0 10-16,4 0-8 16,8 0-8-16,4 2-15 15,4 3-13-15,2 5-88 16,0 0-50-16,0-3-101 16</inkml:trace>
  <inkml:trace contextRef="#ctx0" brushRef="#br0" timeOffset="21373.56">8704 13694 344 0,'0'0'13'0,"0"0"15"16,0 0-7-16,0 0 43 15,0 0-10-15,0 0 15 16,-2-32 3-16,2 32-34 16,-3 0-22-16,2 0-12 15,-4 0-4-15,-1 11-2 16,-4 12 0-16,1 7 1 0,0 5 0 16,0 4 1-1,3 2 1-15,6-2-1 0,0-7-10 16,0-8-36-16,16-9-6 15,9-11 42-15,8-4 10 16,9-11 10-16,3-16-10 16,-6-4 13-16,-9-1 36 15,-11 0 18-15,-9-2-10 16,-10-2-3-16,0 0 1 16,-20 4-30-16,-15 2-16 15,-8 10-9-15,-3 12-3 16,1 8-59-16,5 7-48 0,9 15-86 15,11 0-224-15</inkml:trace>
  <inkml:trace contextRef="#ctx0" brushRef="#br0" timeOffset="21522.33">8848 13729 355 0,'0'0'238'0,"0"0"-238"16,0 0-48-16,0 0-78 16,0 0-27-16</inkml:trace>
  <inkml:trace contextRef="#ctx0" brushRef="#br0" timeOffset="29380.68">3474 14316 95 0,'0'0'102'16,"0"0"-57"-16,0 0-5 16,0 0 5-16,0 0-20 15,0 0-18-15,0 0-6 16,0 0 1-16,0 0 1 15,0 0 0-15,0 0-2 16,0 0 2-16,0 0 1 16,0 0-3-16,0 0 4 15,0 0 5-15,0 0 7 16,0 0 9-16,0 0-6 16,0 0 4-16,0 0-4 15,0 0-8-15,0 0-5 16,0 0 0-16,0 0-3 0,0 0 3 15,0 0 3 1,0 0 11-16,0 0 8 0,0 0 0 16,0 0-8-16,0 0-1 15,0 0-8-15,0 0-8 16,0 0 1-16,0 0 0 16,0 0 0-16,0 0 2 15,8 0-7-15,8-6 0 16,5-3 0-16,9 0-3 15,5-1 3-15,3-2 1 16,2 0 3-16,-4 3-1 16,-3 1-3-16,-5 1 1 0,-7 2-1 15,-5 2 0-15,-10 2 0 16,-3 1-1-16,-3 0-9 16,0 0-2-16,0 7 5 15,-6 6 6-15,-13 2 1 16,1 0 3-16,0 0 1 15,3-4-3-15,6 1-1 16,6-3 0-16,3-1-9 16,0-1-18-16,0-2-9 15,8 0 4-15,8 0 23 16,2-3 7-16,0-2 2 16,-1 1 0-16,-1 2 2 15,-1 1-2-15,1 1 2 16,-2 4-1-16,0 1-1 15,-3-2 2-15,-6 2-4 0,-1-1 2 16,-4-2-3-16,0 4 3 16,-17-1 1-16,-6 1 12 15,-7 0-4-15,-4-2-2 16,2-3-4-16,-1-1 3 16,5-3-3-16,9-1 1 15,7-1 4-15,6 0-1 16,6 1-7-16,0 2-72 15,0 0-102-15,15-3-42 16</inkml:trace>
  <inkml:trace contextRef="#ctx0" brushRef="#br0" timeOffset="30788.2">4732 14286 9 0,'0'0'154'0,"0"0"-103"15,0 0 2-15,0 0 26 16,0 0 21-16,0 0-57 15,0-14-11-15,0 14 7 16,0-2-19-16,0 2 3 16,-2-1 3-16,1 1-12 15,-1 0-11-15,2 0 4 16,-1 0-4-16,1 0-1 16,0 0-1-16,-2-1-1 15,2 1 0-15,0 0 0 16,0 0 0-16,0 0 1 0,0 0 1 15,0 0-2-15,0-2 3 16,0 1 1-16,0-4 1 16,13 0-5-16,7-4 0 15,7 1-3-15,0-1 2 16,-4 4 1-16,-1 0 1 16,-6 4-1-16,-4 1 0 15,-6 0-2-15,1 0-1 16,-2 0 0-16,-4 8-10 15,-1 4-10-15,0 1 12 16,0 2 2-16,-9-1-4 16,-3 0-13-16,3-3 24 0,3 0-5 15,5-3-16-15,1-2 18 16,0-1-14-16,3 0 2 16,10-1 5-16,2-1 8 15,5 0 4-15,-1-3 0 16,0 2 0-16,-4 0 2 15,-3 2 3-15,0 2-3 16,-3 4 1-16,-3 2-3 16,-2 0 1-16,-4 3-2 15,0-3-1-15,-4 0 2 16,-11-1 10-16,-6-1 6 16,-4 0 5-16,-3-2 4 15,-2-1-4-15,-3-4-6 0,2-2 5 16,5 1-5-1,4-1-6-15,7-1-8 0,9 0-1 16,3 0-6-16,3 0-51 16,0 0-10-16,0 0-63 15,15 0-251-15</inkml:trace>
  <inkml:trace contextRef="#ctx0" brushRef="#br0" timeOffset="32195.49">5910 14311 394 0,'0'0'160'16,"0"0"-48"-16,0 0-17 16,0 0-45-16,0 0-30 15,0 0-8-15,-24-21-12 16,24 20 5-16,0-1 1 15,0-2-6-15,15 1 2 16,7-2-1-16,2 0 2 16,6 3-3-16,-3 0-1 0,3 2 1 15,-2 0 0 1,-6 0 0-16,-2 0-3 0,-4 3 3 16,-1 7-2-16,0 2 1 15,0 5-2-15,-5 2 0 16,-2 1 0-16,-5 5 3 15,-3 0-1-15,0 5-2 16,-3 2 3-16,-12 4-1 16,-6 5 1-16,-2-4-18 15,3-3-54-15,0-9-31 16,6-9-40-16,3-10-115 16</inkml:trace>
  <inkml:trace contextRef="#ctx0" brushRef="#br0" timeOffset="32378.77">5977 14442 575 0,'0'0'81'15,"0"0"-20"-15,0 0-61 16,0 0-13-16,0 0-17 16,0 0 30-16,37-1 1 15,10 8 9-15,8-1-6 16,7-3 2-16,6 1-6 15,9-1-23-15,4-3-91 16,2 0-167-16</inkml:trace>
  <inkml:trace contextRef="#ctx0" brushRef="#br0" timeOffset="32913.11">7123 14357 266 0,'0'0'149'16,"0"0"-30"-16,0 0-51 15,0 0-15-15,0 0-41 16,0 0-8-16,70 0 0 15,-27 0 5-15,5 0 0 16,-1 0-2-16,-2 0 7 16,-3 0 1-16,-12 0-4 0,-8 0-4 15,-7 0-2-15,-7 0-5 16,-5 0-3-16,-3 7-5 16,0 8 1-16,-2 6 7 15,-15 4 3-15,-2 7 1 16,3 0-1-16,-2 2-3 15,6-2 0-15,2-3-13 16,2-4-34-16,2-5-30 16,6-4-8-16,0-10-22 15,-2-3-122-15</inkml:trace>
  <inkml:trace contextRef="#ctx0" brushRef="#br0" timeOffset="33114.23">7258 14555 548 0,'0'0'119'16,"0"0"-46"-16,0 0-37 16,0 0-36-16,0 0-3 15,0 0-12-15,5-9 12 16,20 9 3-16,9 0 8 16,7 0-4-16,2-6-4 15,5-5 0-15,-5 1-23 16,2-4-61-16,-8-2-88 15,-6 0-217-15</inkml:trace>
  <inkml:trace contextRef="#ctx0" brushRef="#br0" timeOffset="34144.24">8729 14330 353 0,'0'0'203'15,"0"0"-59"-15,0 0-35 16,0 0-49-16,0 0-39 0,0 0-19 16,0-19-2-1,0 19-2-15,0 0-4 0,-3 0-4 16,1 16 5-16,-4 9 2 16,-1 6 3-16,0 3 0 15,5 1-10-15,1-2-28 16,1-6-5-16,0-6-18 15,10-9 5-15,16-6 7 16,6-6 49-16,4 0 6 16,3-15 3-16,-6-4 17 15,-7-3 35-15,-7-3 20 16,-6 1-20-16,-6-2-9 16,-5 2-8-16,-2 2-10 15,-3 0-14-15,-13 3-15 16,-4 2-5-16,-5 5-11 0,-4 4-18 15,1 4-26 1,0 4-8-16,4 2-58 0,10 6-88 16</inkml:trace>
  <inkml:trace contextRef="#ctx0" brushRef="#br0" timeOffset="34308.43">8932 14321 772 0,'0'0'49'16,"0"0"-33"-16,0 0-16 0,0 0-77 15,0 0-35-15,0 0-18 16,-18 0-43-16</inkml:trace>
  <inkml:trace contextRef="#ctx0" brushRef="#br0" timeOffset="70307.42">14100 5755 75 0,'0'0'84'0,"0"0"-55"15,0 0 1-15,0 0 33 16,0 0 5-16,0 0 12 16,0 0-4-16,0 0-32 15,0 0-3-15,0-20 1 16,0 14-18-16,0 1-21 0,0 2 15 16,0 1-13-16,0 2 6 15,0 0-3-15,0 0-8 16,0 0 0-16,0 0-4 15,0 0 0-15,0 0-1 16,0 0 4-16,0 0 1 16,0 0 0-16,0 0 1 15,0 0 0-15,0 0 3 16,0 0-4-16,0 0 0 16,0 0-5-16,0 0-1 15,0 0-1-15,0 0 7 16,0 0-2-16,0 0-12 15,-4 0 12-15,-2 2-5 0,-3 4 3 16,3-1 3 0,1 1 0-16,-1-1 0 0,2 1 1 15,-3-1 0-15,1 4 0 16,0-1 1-16,0 3-1 16,2-1 0-16,-3 2-1 15,1 0 1-15,0 0 1 16,-1-1-1-16,1 0 0 15,-2-1 0-15,2 1 0 16,0-1 0-16,0 1 0 16,3 0 0-16,0 1 0 15,-1 1-2-15,3 0 2 0,-2 0 0 16,1 0 1 0,2-2-1-16,-2 1 0 0,1-4-1 15,0 0 1-15,1-2 0 16,-2 2-1-16,1-2-1 15,-4 4 2-15,2-1 0 16,0 1 2-16,1 0-2 16,0 0 0-16,0-1 0 15,2 3 0-15,-1-2 0 16,1 0-3-16,0 2 2 16,0-2 0-16,1 1 0 15,8-3-3-15,2 0 1 16,-2-2 2-16,2-3 1 0,1-3 0 15,3 0 2 1,-3 0-1-16,-1 0-1 0,1 0 1 16,1 0-1-16,2-3 3 15,-3-3-3-15,4-2 0 16,-2 2 1-16,-4 0-1 16,1 1 0-16,-2-2 6 15,4 2 10-15,-5-2-4 16,5-1-11-16,0-1 0 15,-2-2 2-15,-1 0 2 16,2 1-3-16,-1-2-2 16,-2 2 1-16,1 3-1 15,-6 0 4-15,1 2-2 16,-1-2 4-16,-1-1-3 0,0-2 0 16,0-1-2-16,0-3 5 15,0 0-3-15,0 3-2 16,0 0 2-16,-1 2 7 15,-1 2-7-15,1 2-1 16,-2-2 0-16,0 1-2 16,0-2 2-16,0-1-1 15,0 1 1-15,0-3-1 16,0 3 3-16,-6-2-3 16,0 0 1-16,0 2-2 15,1 2 0-15,2 1 1 16,0 0 0-16,0 1-2 15,0 1-5-15,0 0 5 0,0 1 0 16,-4-1-7 0,1-1 6-16,-2-1 0 0,-4 2 2 15,1-7 2-15,0 6 0 16,2-3 0-16,2 3 0 16,2 1-2-16,1 1 1 15,-1 1-1-15,-2 1-7 16,-3 0 1-16,-1 0-1 15,0 1-1-15,-3 8 8 16,-3 2 0-16,-1 2-2 16,-1-3 2-16,3 2 2 15,2-3-2-15,2 2 0 16,3-2 0-16,-1 3-4 16,4 1 2-16,-3 3 1 0,3-4 2 15,-1 5-1-15,2-3 0 16,1 1 2-16,-1-1-1 15,2 1-1-15,-2-3 0 16,2 1-1-16,-1 0 1 16,1-1 2-16,2 1-2 15,-2-1-1-15,0-2 1 16,-2 0 0-16,1-1 0 16,1-1-1-16,-3 1 1 15,1-2 0-15,2 0 0 16,2 1 0-16,1 2 0 15,0 0-3-15,0 1 0 16,0-1 2-16,4-1-1 0,7-2 2 16,-1-3 1-16,-1 0-1 15,3-2-1-15,-3-2 1 16,0 0 1-16,4 0 1 16,1 0 1-16,1-3-2 15,-2-3-1-15,3-2 2 16,0 2-2-16,2-2 0 15,-1 0 0-15,-2 1 0 16,-1 0 1-16,-3 0-1 16,-2 2 0-16,-1-2 5 15,-2 0 2-15,1-3 2 16,-3 1 1-16,3-2 18 0,-1 2-11 16,0-2-11-16,0 2-4 15,-1 1-2-15,2 2 0 16,-1 1-1-16,-2 2-1 15,-2 1 1-15,-2 1 1 16,4-2 0-16,-1 1 1 16,1-4-1-16,1 1 0 15,0 0 0-15,-1-1 1 16,1 0-1-16,2 0 1 16,-4-2-1-16,1 1 1 15,-1-1 0-15,0 1-1 16,2-2 1-16,-2 3-1 15,0-4 0-15,-2 1 3 0,4-1 1 16,-4 1 6-16,1-2 1 16,-2 2-8-16,0-2 2 15,0 1 1-15,0 2 1 16,0-1-5-16,0 3-2 16,-3-3 0-16,-3 2-1 15,0 0 1-15,1-3 0 16,-1 0 1-16,3 0 1 15,-1 3 1-15,2-1-1 16,-2 4 1-16,3 3 1 16,-2-2-4-16,0 0 0 15,-2 0-1-15,0-1 1 0,1 0 0 16,-2 2-2 0,-1 0 1-16,1 0-6 0,-4 2 6 15,-1-2-1-15,0 2 1 16,1 0-3-16,0 0-1 15,1 0 3-15,2 0 0 16,-2 0-2-16,1 6-2 16,-1 1-2-16,3-1 2 15,1-1 5-15,-2 0 0 16,1 2 1-16,-2 2-2 16,-1 4 2-16,-4-3-1 15,2 3 1-15,1-2 0 16,-2 1 1-16,2 0-2 15,-2 2 0-15,6 1 0 16,3-1 0-16,3 3-4 0,0 0-4 16,4-4 2-16,11 1-24 15,3-4-36-15,5-6-81 16,0-4-273-16</inkml:trace>
  <inkml:trace contextRef="#ctx0" brushRef="#br0" timeOffset="71128.62">13893 5765 116 0,'0'0'78'15,"0"0"-33"-15,0 0-7 0,0 0 27 16,0 0-17-16,0 0-9 16,0-11 11-16,0 10 10 15,0 1-12-15,0 0-25 16,0 0-6-16,0 0-15 15,0 0-2-15,0 0-2 16,0 0-4-16,0 0 3 16,0 0 1-16,0 0 2 15,0 0 0-15,0 0 0 16,0 0-1-16,0 0-13 16,0 9-5-16,-6 4 4 15,-6 11 15-15,-6-1 12 16,-3 5-1-16,3 0-8 15,0 1-1-15,3-2 4 16,2-3-1-16,4-4-1 0,1-6-1 16,1 0-3-16,3-6 2 15,2-2-2-15,2-2 2 16,0-3-2-16,0 0 1 16,0-1 1-16,0 0 2 15,0 0 2-15,0 0 3 16,0 0-3-16,0 0-6 15,-1 2-58-15,-1 1-61 16,-1-1-181-16</inkml:trace>
  <inkml:trace contextRef="#ctx0" brushRef="#br0" timeOffset="71307.13">13744 6028 463 0,'0'0'182'0,"0"0"-83"16,0 0-13-16,0 0-51 16,0 0-35-16,0 0-17 15,0 1-221-15,0 3-74 16</inkml:trace>
  <inkml:trace contextRef="#ctx0" brushRef="#br0" timeOffset="75863.42">13272 5317 573 0,'0'0'12'0,"0"0"30"15,0 0-2-15,0 0-30 16,0 0-10-16,0 0-7 16,0 0-8-16,-3-3 3 15,3 3 6-15,0 0-7 16,0 0-52-16,0 2-116 15,0 4-58-15</inkml:trace>
  <inkml:trace contextRef="#ctx0" brushRef="#br0" timeOffset="81495.02">12713 5389 80 0,'0'0'23'0,"0"0"-20"16,0 0-3-16,0 0 0 15,0 0-6-15,0 0-1 16,0 0-24-16,27-31 25 16,-24 29 6-16,-3 1 0 15,0-1 14-15,0 2 2 16,0-1-8-16,0 1-4 15,0 0-4-15,0 0-29 0</inkml:trace>
  <inkml:trace contextRef="#ctx0" brushRef="#br0" timeOffset="82025.38">12563 5494 53 0,'0'0'66'0,"0"0"-36"16,0 0-9-16,0 0-15 15,0 0-6-15,0 0-26 16,7-5 10-16,-7 5 14 16,3 0 2-16,-3 0 3 15,0-2 34-15,0 2 13 16,0-1 1-16,0-1-25 15,0 2-26-15,0 0-11 16,0 0 2-16,0 0-18 16,1-2-3-16,1 1-17 15</inkml:trace>
  <inkml:trace contextRef="#ctx0" brushRef="#br0" timeOffset="82260.87">12563 5494 136 0</inkml:trace>
  <inkml:trace contextRef="#ctx0" brushRef="#br0" timeOffset="82408.94">12563 5494 136 0,'-5'-58'31'0,"6"56"-16"0,-1-1 23 0,0 1 5 0,2 1-23 0,-2 1 3 16,0 0-8-16,0 0-3 15,0 0-12-15,0 0-14 16,2 0-57-16,-2 0 14 15,3 0 27-15,1-2 30 16,2 1 11-16,1 0-9 16,1 1-2-16,-4 0 0 0,1 0-71 15</inkml:trace>
  <inkml:trace contextRef="#ctx0" brushRef="#br0" timeOffset="97247.51">10437 5692 164 0,'0'0'65'0,"0"0"-49"16,0 0 50-16,0 0-11 15,0 0 12-15,0 0-5 16,0 0 2-16,0 0-37 16,0-24-20-16,0 19 60 15,0 2-32-15,0 0-20 16,0 2 44-16,0-1-22 16,0 1-25-16,0 1-11 15,0 0-1-15,0 0-2 16,0 0-5-16,0 0-7 0,0 1-42 15,-6 13-2-15,3 9 58 16,-5 2 5-16,-2 2-3 16,4 1-2-16,-3-3 1 15,1 0-1-15,1-4 2 16,1-2-2-16,5-2 0 16,-1-3-2-16,2-3 0 15,0-2-4-15,0-1 1 16,11-3 3-16,4-1-2 15,0-1-10-15,1-1-4 16,0-2 18-16,-5 0-1 16,-5 0 1-16,0 0 3 15,0-6 1-15,-1-5 1 0,-2-1 17 16,2-2 7 0,-2-3-11-16,-1 2-8 0,4-2-2 15,0 0-8-15,1 1 0 16,-1-2-1-16,-2 2 1 15,1-1 2-15,-4 4-2 16,-1-3 2-16,0 3-1 16,0 1 0-16,0 1 4 15,0 3-4-15,0 0 4 16,-3 2 3-16,-3 1 3 16,-6 5-11-16,-4 0-24 15,-9 9-61-15,-2 12 15 0,0 4-16 16,6-1-11-16,11-4-125 15</inkml:trace>
  <inkml:trace contextRef="#ctx0" brushRef="#br0" timeOffset="98182.34">10528 5588 94 0,'0'0'101'0,"0"0"-86"15,0 0 25-15,0 0-4 16,0 0 4-16,0 0 18 16,16 0-23-16,-10 3-6 15,3-1-4-15,1 1 16 16,9 1-7-16,5-2-20 15,11 2-6-15,3-3-2 16,0 1-2-16,-8-2-1 16,-5 1 1-16,-11-1 4 15,-8 0 21-15,-5 0 0 0,-1 0-5 16,0 0-21 0,0 0-3-16,0 0 1 0,0 0-1 15,0 0 8-15,0 0 11 16,0 0-5-16,0 0-14 15,0 2-3-15,0 6-13 16,0 4 16-16,0 2 1 16,0 3-1-16,0 3 2 15,0 4-2-15,-3 1 0 16,-1 3 0-16,-1 1 0 16,1 4 0-16,-5 2 0 15,2 3-3-15,-1 3 3 16,-1 1 0-16,-1 1 1 15,4-2-1-15,1-7 2 0,2-3 0 16,2-9 0-16,-1-6-2 16,1-3 0-16,-1-3 4 15,-6 1 1-15,7-3-1 16,-2 1 0-16,0-3-1 16,0 1-2-16,3-1 1 15,-1-1-1-15,1 1-1 16,0-3 2-16,0 3-2 15,-2-3 0-15,2 0 0 16,-1 2 1-16,1 1-1 16,-3 0 0-16,-2 4-10 15,-3-1-21-15,-2 3-40 16,0-2-27-16,0-5-83 0</inkml:trace>
  <inkml:trace contextRef="#ctx0" brushRef="#br0" timeOffset="98514.18">10528 6089 430 0,'0'0'84'16,"0"0"-25"-16,0 0 0 0,0 0-5 15,0 0-36-15,0 0-15 16,-3-16-3-16,22 16 0 16,11 0 29-16,8 0 22 15,5 0-24-15,4 0-23 16,2 0-3-16,-1 0 2 16,-2-3-3-16,-5 0-1 15,-8-2 1-15,-10 0-17 16,-10 3-1-16,-12 0-5 15,-4 2-14-15,-37 0-67 16,-26 0-192-16</inkml:trace>
  <inkml:trace contextRef="#ctx0" brushRef="#br0" timeOffset="102276.04">11117 5179 162 0,'0'0'101'0,"0"0"-57"16,0 0-13-16,0 0-14 16,0 0-13-16,0 0-1 15,-19-25-2-15,11 23 0 0,0-2 10 16,-1-1-1-16,2 0 24 15,1 1 41-15,-1-1-40 16,0 1-17-16,2 0-4 16,0 2 25-16,1 2-7 15,-2-1-32-15,-4 1-4 16,-1 0-1-16,0 0 4 16,-2 0-1-16,3 0 2 15,1 0 0-15,0 0 0 16,5 0 1-16,-2 0 1 15,2 0-1-15,-3 0 0 16,-2-2-1-16,2 2 0 16,-2 0-1-16,-2 0-1 0,1 0 2 15,-1 0 0 1,0 0 0-16,2 0 0 0,2 0 0 16,1 0 0-1,1 5-1-15,2 3-3 0,-2 1 2 16,4 7 2-16,-2 3 12 15,-2 1-8-15,-2 3 2 16,-1-1-1-16,-2 1 1 16,-2 2-4-16,3-1-1 15,0 0 1-15,3 0-2 16,0 0 2-16,6 1-1 16,0-3 2-16,0 2 0 15,11-7-3-15,8-3 3 16,0-6-2-16,5-4 3 0,0-4 1 15,-1 0 6 1,2-2 19-16,5-13 11 0,-2-2-30 16,-1-3-3-16,-2 1-6 15,0 0-2-15,-1-2-9 16,-6 4-20-16,-3-5 4 16,-7 0-11-16,-7 0 12 15,-1 1 11-15,-3-4 10 16,-11 3 3-16,-2 0 0 15,4 2 11-15,1 1 25 16,0 3-4-16,5 2-14 16,-3 2-7-16,5 2-4 15,-2 0-6-15,1 2 1 0,1-1-1 16,0 1 3-16,1 2 1 16,3 3-1-16,-2-1 3 15,0 3-4-15,2 1-3 16,-4 0 0-16,-2 0-1 15,-6 0-6-15,-8 0 5 16,-5 1 0-16,0 9 0 16,3 1-1-16,4 4 2 15,2-1-1-15,5 0 1 16,2 3-1-16,1-1 0 16,1 0 0-16,-1 3 2 15,2-1-1-15,-1 2 1 0,-2-1 0 16,3 2-1-16,0 2-2 15,1-3 3-15,1 0 0 16,4-1-1-16,0-4 0 16,0 2 1-16,0-1 0 15,0-1 0-15,11 0 0 16,3-3 0-16,0-1 0 16,5-5 0-16,1-2-3 15,2-4 3-15,2 0 6 16,2 0 1-16,3-9-1 15,1-6-4-15,1-1 1 16,0-6-3-16,-1 2 3 16,-6-4-2-16,-1-2-1 15,-6 1-1-15,-8-1-5 0,-4 2 2 16,-5 2-2-16,0 1-27 16,0 1 18-16,-11 0-3 15,4 3 14-15,-5 2 4 16,4 1 4-16,3 4 19 15,-2 3-13-15,2 1-5 16,1 0-3-16,2 1-1 16,0 0 1-16,-1 1 4 15,2-3 1-15,-1 3 3 16,-2-2-2-16,-2 3 2 16,-4-4-3-16,-6 3-7 15,-3 3-2-15,-3 1-1 16,2 0 1-16,1 0 1 0,4 4-2 15,-1 4 1-15,-2 2 0 16,1 3 1-16,-3 3 1 16,1 4-1-16,2 1 0 15,2 3 0-15,0 1-2 16,3-2 3-16,0 0-1 16,1 1 1-16,1-2 0 15,-2-1 0-15,2-3 0 16,-2-1 0-16,4-1-1 15,4-1 1-15,-1-1-3 16,4 0-4-16,1 0 7 16,0-1 0-16,0-1-2 15,0 0-8-15,1 0-1 0,7-2 11 16,-3 0 0 0,8-1 1-16,-1-1-1 0,4-1-2 15,3-2-6-15,5-5 8 16,6 0 1-16,6 0 5 15,4-17-2-15,1-8 0 16,3-3 0-16,-4-6-4 16,-4 0 4-16,-6 1-4 15,-9-1 2-15,-5 4 0 16,-8 2 6-16,-5 5 3 16,-3 2-8-16,0 4-1 15,0 2-2-15,-7 5 0 16,-3 2 0-16,3 2-3 15,-3 0 3-15,2 2-2 0,1 0 2 16,-3-1 1-16,1 0 0 16,1 0 0-16,-1-1 0 15,-4 0 8-15,5 1-6 16,-4 0-3-16,0 3 0 16,-1-1-3-16,1 3 2 15,1 0 0-15,1 0 1 16,-2 0 0-16,0 0 0 15,-4 0-2-15,1 0 1 16,-5 11-3-16,3 2 3 16,2 4-1-16,2 3-1 0,0 2 1 15,3 4 1 1,-1 1 1-16,-2 0 0 0,2 2 0 16,0-3 0-16,2 1 0 15,2-4 0-15,0-5 0 16,7-1 0-16,-2-5-1 15,2-5 0-15,0 1-2 16,0-1 1-16,0 0 2 16,11-2 2-16,3 0-2 15,2-2 0-15,3 1 0 16,2-2-2-16,2 1-4 16,0-3 1-16,1 0-2 0,-3 0 3 15,1 0 4 1,1-9 3-16,-2-7-1 0,1-5 4 15,0-3 12-15,1-3-5 16,-1-4-5-16,1 2-4 16,-6 2-3-16,-3 2-1 15,-8 6 0-15,-3 2-2 16,-3 3 2-16,0 2 0 16,0 3-1-16,-1 3-2 15,-9-3-3-15,3 2-2 16,-4 2 8-16,1-1 0 15,2 2 0-15,3-1 1 16,-2 0-1-16,2 3 1 16,-1-3-1-16,0 4 0 15,0-2 0-15,-3 2-2 0,2 1-1 16,0-2 2-16,-2 2-2 16,3 0 3-16,-2 0 1 15,0 0-1-15,-1 0 0 16,-1 0 0-16,-1 0-2 15,2 2-1-15,-4 5 0 16,1 4-2-16,-3 0 4 16,2 0 1-16,3 2-1 15,0-3 0-15,4 0 0 16,0-1 1-16,0 3 0 16,2 0 0-16,-2-3 0 15,3 2 0-15,0-4 0 0,-1 3 1 16,0-1-1-16,1 4 0 15,-3 2 0-15,1 1 0 16,0-2 0-16,1-2 0 16,1-2 0-16,0-3 0 15,1 1 0-15,2-3 0 16,0 2-1-16,0 0-1 16,5 3 2-16,9-1 0 15,5 0 0-15,4-1-5 16,-2-5-2-16,-1 0 0 15,-4-3 0-15,-2 0 7 16,-3 0 2-16,-1-3 2 16,4-8 2-16,0-2 2 15,1 0 0-15,2-1-1 16,-1-2-7-16,1 2-1 0,-3-3-4 16,-1-1 3-16,-5 2-6 15,-4-2 8-15,-2 1-2 16,-1 0 2-16,-1 0-1 15,0 2 0-15,0 0 1 16,0 3 0-16,0 1 0 16,0 0 0-16,0 2 1 15,-1 0 0-15,-4 2 2 16,-1-1 3-16,-1-1 0 16,-4 1-2-16,2 1-3 0,-1 2-1 15,-6-2 0 1,2 4 0-16,-5 2-1 15,0 1-1-15,1 0 2 0,3 0 0 16,2 0-2-16,3 0 2 16,-2 3 0-16,2 0-1 15,4 4 1-15,-3 1-2 16,1 4-1-16,1 2 1 16,-3-1 1-16,1 3 0 15,0 1 0-15,-3 0 1 16,3 0 0-16,1 0 0 15,2-2 0-15,3-1 0 16,2 3-1-16,1-1-6 16,0 2-56-16,0-8-147 15</inkml:trace>
  <inkml:trace contextRef="#ctx0" brushRef="#br0" timeOffset="108322.49">3774 15914 43 0,'0'0'39'0,"0"0"-11"16,0 0-10-16,0 0-12 15,0 0-6-15,0 0-3 16,0 0-3-16,81 37-14 16,-70-32 9-16,-3 2 11 15,-5 0 0-15,0 2 3 0,-3 4 14 16,0 4-7 0,0 3-10-16,-9-1-89 0</inkml:trace>
  <inkml:trace contextRef="#ctx0" brushRef="#br0" timeOffset="111600.6">3518 14783 203 0,'0'0'91'16,"0"0"-7"-16,0 0-59 16,0 0 20-16,0 0 5 0,0 0 4 15,0 0-17-15,-11-12-4 16,8 9-2-16,3 1 4 16,0 2-16-16,0 0-4 15,0 0-15-15,0 0-1 16,0 0-6-16,0 0-18 15,0 0 6-15,17-2 19 16,6 1 5-16,6-2-1 16,2 0-3-16,3 0 4 15,1-1-2-15,-5 1 1 16,-1 2 0-16,-6-1 0 16,-4 2-3-16,-8 0 0 0,2 0-1 15,-7 10 0 1,-5 9-1-16,-1 5 0 0,0 11 2 15,-3 3-1-15,-7 1 3 16,1-3-1-16,6-2-2 16,3-4 1-16,0-2-1 15,0-6 0-15,0-3-5 16,0-4-16-16,5 0-11 16,-1 0-27-16,-1-3-25 15,-3 3-27-15,0-7-103 16</inkml:trace>
  <inkml:trace contextRef="#ctx0" brushRef="#br0" timeOffset="111831.29">3559 15009 128 0,'0'0'413'0,"0"0"-265"16,0 0-105-16,0 0 1 15,0 0-44-15,0 0 0 16,17-33-3-16,8 33 3 16,8 0 2-16,6 0-1 15,3 0-1-15,4 0 0 16,0 0-1-16,-3 3 1 0,-3 5-53 16,-10-1-46-1,-9-1-95-15</inkml:trace>
  <inkml:trace contextRef="#ctx0" brushRef="#br0" timeOffset="112882.44">4980 14919 191 0,'0'0'110'0,"0"0"-1"16,0 0-12-16,0 0-23 15,0 0-6-15,0 0 2 16,2-10-29-16,-2 3 12 15,0-1-27-15,0 0 16 16,0-1-18-16,0 2-14 16,0 1-10-16,-9 0 0 15,-4 1-6-15,-11-1-1 16,-4 5 5-16,-11 1-7 16,3 0 1-16,-1 3 5 15,7 6-2-15,6 3 4 0,5 0-1 16,8-2 2-16,4 6-10 15,7 1-7-15,7 1 5 16,20 0 3-16,9-3-6 16,7-7 6-16,3-6-23 15,-1-2-19-15,-7 0 21 16,-9-9 30-16,-8-1 1 16,-12 1 12-16,-7-2 20 15,-2 0 36-15,0-2-45 16,-20 2-6-16,-2 0-10 15,-5 4-7-15,8 3 0 16,8 4-1-16,7 0 0 0,4 0-5 16,0 7-15-16,0 12 18 15,7 8-1 1,6 3 3-16,1 2 2 0,1 0-2 16,-5 1 1-16,-4-2-1 15,-1 0 0-15,-4-4 0 16,-1-3-18-16,0 0-42 15,0-5-8-15,-12-5-69 16,-5-10-204-16</inkml:trace>
  <inkml:trace contextRef="#ctx0" brushRef="#br0" timeOffset="113898.87">6208 14909 150 0,'0'0'98'0,"0"0"12"16,0 0 24-16,0 0-10 15,0 0-16-15,0 0-28 16,-1 0-38-16,1-2-5 15,0-4-2-15,0-1-15 16,0 0-4-16,0-1-6 16,-2-1 1-16,-1 1-5 0,-1-1-6 15,-5-1-1-15,-3 3-4 16,-11 1-2-16,-7 6-8 16,-5 0-2-16,0 2-2 15,5 9 7-15,10 4-2 16,14 2-12-16,4 5 0 15,2 3-5-15,5 3 2 16,17-3 3-16,5 0 17 16,6 0 9-16,-2-1 0 15,-4-2-5-15,-3 0 2 16,-8-3 3-16,-2-2-2 16,-8-1 1-16,-5 0-5 0,-1-4-5 15,0 2 1-15,-1-7 10 16,-8 0 0-16,0-4 2 15,0-3 6-15,0 0 34 16,-3 0 22-16,-3-10-16 16,0-2-10-16,2-2-16 15,-3 0-13-15,5 1-7 16,-2-2-1-16,4 1-1 16,1 2 0-16,2-1 0 15,6 2-9-15,0 0-5 16,0-3-17-16,15-3-33 15,13 0-2-15,14-6 17 0,7 0-18 16,5-6-66 0,3-1-225-16</inkml:trace>
  <inkml:trace contextRef="#ctx0" brushRef="#br0" timeOffset="114366.83">7397 14913 515 0,'0'0'191'15,"0"0"-52"-15,0 0-76 16,0 0-32-16,0 0-31 0,0 0-1 16,-9-13-10-1,9 17-5-15,0 13 11 0,8 9 5 16,1 9 1-16,-1 1-1 16,-2 7-8-16,-1-4-25 15,-2 1-27-15,-3-7-20 16,0-5-40-16,0-9-72 15,0-10-198-15</inkml:trace>
  <inkml:trace contextRef="#ctx0" brushRef="#br0" timeOffset="114715.19">7603 14972 857 0,'0'0'32'15,"0"0"-32"-15,0 0-24 16,0 0 23-16,0 0 0 16,0 0-1-16,57 75-7 15,-50-56 0-15,2-2-1 16,1-5-14-16,-1-3-8 16,0-5-11-16,8-4 43 15,2 0 2-15,4-13 6 16,-3-7 1-16,-6-4 11 15,-7 1 46-15,-7-2-5 16,0-2-21-16,-19-2-19 0,-16 3-4 16,-8 2-13-16,3 9-4 15,13 8-1-15,12 7 0 16,8 2-38-16,7 22-74 16,0 4-6-16,18 1-87 15</inkml:trace>
  <inkml:trace contextRef="#ctx0" brushRef="#br0" timeOffset="115530.74">8541 14872 522 0,'0'0'94'0,"0"0"-30"16,0 0-38-16,0 0 1 0,0 0-7 15,0 0 2-15,17-33-4 16,-1 27-1-16,6-1-3 16,5 3-4-16,3 4-5 15,1 0-1-15,2 5-4 16,-3 17-3-16,-8 8-1 16,-4 4-7-16,-12 6-22 15,-6 4-15-15,-3 0 5 16,-23-3-1-16,0-5 4 15,-1-8-11-15,6-11 29 0,8-8 22 16,4-6 5 0,4-3 82-16,1 0 1 15,2 0-35-15,2 0-42 0,0 0-4 16,0 0-7-16,0 0-11 16,12 0-36-16,17-2 39 15,10-8 8-15,8 1 0 16,1-1 1-16,4 1-1 15,-4 0 4-15,-5 4-1 16,-5 2-3-16,-9 3 0 16,-8-1-120-16,-16-1-203 15</inkml:trace>
  <inkml:trace contextRef="#ctx0" brushRef="#br0" timeOffset="115712.87">9059 15138 55 0,'0'0'610'0,"0"0"-567"16,0 0-28-16,0 0-15 16,0 0-1-16,0 0-140 15,45-13-125-15</inkml:trace>
  <inkml:trace contextRef="#ctx0" brushRef="#br0" timeOffset="118026.71">3580 15407 447 0,'0'0'101'15,"0"0"-57"-15,0 0-26 16,0 0 11-16,0 0-13 0,0 0-5 16,0 0 0-1,93 0-3-15,-63 0-4 0,-4-2 7 16,-6 1-4-16,-7-1 8 15,-3 2-5-15,-4 0 0 16,-1 0-10-16,1 3 0 16,-1 7-1-16,-1 2-1 15,-3 6 4-15,1 7-2 16,-2 5 0-16,3 3 3 16,-2-1-3-16,1 1 0 15,2-2 0-15,-1-2 1 16,0-4 0-16,0-6-1 15,0 0-7-15,-1-5-20 16,2 0-29-16,-4-2-61 16,0-8-69-16</inkml:trace>
  <inkml:trace contextRef="#ctx0" brushRef="#br0" timeOffset="118229.2">3678 15573 585 0,'0'0'212'16,"0"0"-126"-16,0 0-61 16,0 0-25-16,0 0-14 15,0 0 0-15,3-16 14 0,23 24 1 16,5 1 1 0,5 1-3-16,3-3 1 0,1-2-20 15,5 0-36 1,-3-5-40-16,-5 0-158 0</inkml:trace>
  <inkml:trace contextRef="#ctx0" brushRef="#br0" timeOffset="118880.2">4506 15513 632 0,'0'0'132'0,"0"0"-57"16,0 0-52-16,0 0-23 16,0 0 4-16,0 0-4 15,84-32 0-15,-41 28 4 16,2 0-2-16,-5 1 0 15,-4 3-1-15,-2 0 3 16,-7 0-4-16,-5 0-2 16,-8 7-1-16,-2 8 0 0,-6 6-3 15,-6 6 4-15,0 6-4 16,0 3 4-16,-9 1 0 16,-6 1-4-16,3-4-12 15,2-3-14-15,4-3-15 16,1-5-8-16,5-7-32 15,0-11-26-15,0-5-55 16,0-2-152-16</inkml:trace>
  <inkml:trace contextRef="#ctx0" brushRef="#br0" timeOffset="119081.94">4558 15623 220 0,'0'0'118'0,"0"0"-26"0,0 0-10 16,0 0-55-16,0 0-20 15,0 0-7-15,-22-20 51 16,58 25 29-16,10-2-19 16,-1-3-13-16,4 0-25 15,1 0-7-15,-4 0-6 16,-6 0-8-16,-1 0-2 16,-4 0-9-16,-7 0-81 15,-8-7-104-15</inkml:trace>
  <inkml:trace contextRef="#ctx0" brushRef="#br0" timeOffset="123472.26">4468 15511 53 0,'0'0'48'0,"0"0"-24"16,0 0 1-16,0 0 7 15,0 0 34-15,0 0-1 16,0 0-13-16,2-20-2 16,-2 13-10-16,-2 4 8 15,0-1-11-15,0 0 10 16,0 1-38-16,2 3 9 16,0 0-3-16,0-2-1 15,0 1 5-15,0 1-9 16,-2 0 8-16,2-2 2 0,0 1 1 15,0-2 4 1,0 0-13-16,-1-2 14 0,-1 2 2 16,1-2 0-16,1 4-10 15,0 1 5-15,0-3-15 16,0 3 2-16,0 0-10 16,0 0-1-16,0 0 0 15,0 0 0-15,0 0-7 16,0 4 2-16,0 16 3 15,0 10-3-15,0 9 5 16,0 6 1-16,0 5 0 16,1 0 1-16,6-7-1 15,4-4-17-15,3-9-19 16,3-8-15-16,4-7-10 16,3-10 12-16,2-5 16 0,-5 0-54 15,-8-17-85-15</inkml:trace>
  <inkml:trace contextRef="#ctx0" brushRef="#br0" timeOffset="124170.75">4671 15540 313 0,'0'0'170'0,"0"0"-66"0,0 0-2 16,0 0-50-16,0 0-8 15,0 0-44-15,-43-11-8 16,36 27 7-16,0 5-2 15,1 3 3-15,6 6 3 16,0 4 1-16,0 2-1 16,10 3-1-16,7-3-1 15,3-2 2-15,3-8-3 16,1-6-5-16,4-6-39 16,8-12 22-16,6-2-1 15,1-11 6-15,0-15-19 16,-7-3 32-16,-8-1 4 0,-10 0 31 15,-9 3 2 1,-6-1 37-16,-3 0-11 0,0-1-11 16,-18 1-9-16,-5 4-21 15,-7 3-9-15,-2 7-8 16,4 6 0-16,2 4-1 16,1 4-1-16,-2 0 0 15,-1 5-8-15,0 9-16 16,2 0 3-16,3 2 10 15,4-3 4-15,2-3-1 16,3 3-5-16,1-2-13 16,8-2-39-16,4 2-7 15,1-2-1-15,3-4-112 16</inkml:trace>
  <inkml:trace contextRef="#ctx0" brushRef="#br0" timeOffset="127784.17">6029 15603 85 0,'0'0'119'0,"0"0"-84"16,0 0 57-16,0 0-26 16,0 0-22-16,0 0-26 15,0 0 48-15,0-26-29 16,0 23 33-16,0 0-46 0,0 2-2 16,0 0-10-16,0 1-12 15,0 0-1-15,0 0-3 16,0 0-7-16,0 0 0 15,0 0 4-15,0 0 0 16,0 7 6-16,0 8-1 16,0 6 2-16,0 4 3 15,0 7-3-15,0 0 1 16,0 1 0-16,0-1-1 16,0-3-12-16,0-1-38 15,0-8 1-15,0-5 23 16,2-7-10-16,1-5 32 15,4-3-9-15,-1 0 13 16,3-2 17-16,3-12-17 0,-2-2-29 16,-2-1-292-16</inkml:trace>
  <inkml:trace contextRef="#ctx0" brushRef="#br0" timeOffset="128202.1">6263 15630 160 0,'0'0'235'16,"0"0"-116"-16,0 0-38 0,0 0-25 15,0 0-23-15,0 0-33 16,-6-14 0-16,-1 27 0 15,3 7 4-15,-1 2 2 16,-1 5-6-16,6 0 0 16,-3 0 0-16,3-2 1 15,0-2-2-15,9-3-4 16,10-7-31-16,4-6-15 16,11-7 25-16,3-2 9 15,1-16 16-15,-2-5 1 16,-11-1 18-16,-7 0 44 15,-9 2 24-15,-9-1 18 0,0 2-32 16,-23 1-42 0,-14 0-21-16,-9 3-3 0,-3 7-6 15,4 6 0-15,12 4-21 16,13 4-52-16,12 10-94 16,8 1-102-16</inkml:trace>
  <inkml:trace contextRef="#ctx0" brushRef="#br0" timeOffset="137857.7">4611 15601 400 0,'0'0'181'0,"0"0"-69"16,0 0-20-16,0 0-46 16,0 0-23-16,0 0-23 15,0 0-16-15,-14-19-11 16,0 19-6-16,-3 2 15 16,2 4 5-16,2-2 13 15,2 1-1-15,-1 0 1 16,2-1 3-16,1 1-3 15,0-2 0-15,3 1-4 16,3-1-4-16,0-3-6 0,3 0 12 16,0 0 2-16,0 0-3 15,6 0 6-15,18 0-3 16,12-12 2-16,10-3-1 16,5 2 7-16,-1-3-6 15,-1 2 4-15,-7 3 4 16,-9 2 2-16,-9 2-2 15,-12 3 5-15,-6 4 3 16,-6 0-1-16,0 0-3 16,0 0-10-16,-6 0-4 15,-18 0-4-15,-11 6-22 16,-6 5 9-16,-2 0-13 16,6 1 4-16,7-3-14 0,3-1 8 15,9-1 1-15,5-3-31 16,5-1 31-16,8-3-9 15,0 0-1-15,12 0 23 16,18 0 18-16,10 0 7 16,9-5-3-16,5-4-4 15,0 0 0-15,-5 1 0 16,-12 3 2-16,-10 4-1 16,-15 1 6-16,-9 0-1 15,-3 0 0-15,-22 1 8 16,-23 11 29-16,-13 3-13 15,-11-1-6-15,-2 1-1 0,5 1 2 16,15 0-25-16,11-2 0 16,15-4-52-16,14-5 5 15,11 0 11-15,0-3-34 16,21 0 70-16,9-2 0 16,6 0 6-16,7 0-4 15,3 0 10-15,-5 0-6 16,-4-3 1-16,-6 1-1 15,-9 2 0-15,-10 0-4 16,-9 0 1-16,-3 0 9 16,0 0 79-16,-22 2-51 15,-13 9-24-15,-6 3-12 16,-4 0 3-16,-1-1-1 16,10-1-6-16,6-4-13 0,9-2-19 15,8-2-18-15,7-1 15 16,6-2-36-16,0-1 34 15,12 0 12-15,12 0 25 16,4-1 2-16,3-6-1 16,-2-2 0-16,-4 4 9 15,-8 2 17-15,-4 0-11 16,-9 3-13-16,-2 0-3 16,-2 0 0-16,0 0 10 15,-15 3-3-15,-8 4 12 16,-2 3-8-16,-5 2 4 0,2 1-5 15,3-1-10 1,5 0-2-16,5-3-41 0,9-4-45 16,6-2 9-16,0-3-82 15,11 0 161-15,17-3 42 16,8-8-22-16,9-4 30 16,1 2-21-16,3-1-10 15,-1 0-15-15,-6 1 14 16,-14 6 26-16,-10 2 3 15,-11 5-6-15,-7-2 34 16,0 2 22-16,0 0-37 16,-16 0-60-16,-5 0-8 15,-6 2-2-15,2 7-19 16,-1 1-11-16,3-2 23 16,0 2 3-16,4-1-2 0,-2-1-3 15,9-1-6-15,2-3-61 16,7-1 17-16,3-3 42 15,8 0 27-15,17 0 10 16,9-11 5-16,9-2 1 16,-2 1 19-16,-4 2 14 15,-15 3-19-15,-6 4-8 16,-13 3-9-16,-3 0-11 16,-13 0-2-16,-22 13-3 15,-11 3-9-15,-6 0-94 16,9-3-191-16</inkml:trace>
  <inkml:trace contextRef="#ctx0" brushRef="#br0" timeOffset="138590.28">4966 15539 482 0,'0'0'140'16,"0"0"-40"-16,0 0-92 16,0 0-8-16,0 0-11 15,0 0-2-15,-2-6 3 16,20 6 10-16,12 0 5 15,6 0-3-15,6 0 2 16,7 0 0-16,-1-5-3 16,-2-4 4-16,-12 1 0 15,-7 1-4-15,-15 5-1 16,-9 2 11-16,-3 0 38 16,0 0 4-16,0 0-19 0,0 0-34 15,0 5-5-15,-11 14 5 16,-5 9 0-16,1 6 0 15,4 3-4-15,0 0-5 16,3-1-7-16,2-3-1 16,2-6 0-16,2-1 4 15,1-6 3-15,1-8 8 16,0-5-28-16,0-5 2 16,6 0 8-16,5-2-134 15,4 0-90-15</inkml:trace>
  <inkml:trace contextRef="#ctx0" brushRef="#br0" timeOffset="138816.81">5054 15738 727 0,'0'0'133'0,"0"0"-111"15,0 0-22-15,0 0-18 16,0 0 18-16,0 0 2 15,43-9-2-15,-13 7 2 16,8-1 0-16,3-2 2 16,2-2 1-16,3-3-5 15,2-1 3-15,0-1-3 16,1-1-18-16,-7 1-105 16,-6 0-80-16</inkml:trace>
  <inkml:trace contextRef="#ctx0" brushRef="#br0" timeOffset="139707.89">7503 15487 547 0,'0'0'159'16,"0"0"-84"-16,0 0-21 15,0 0-16-15,0 0 2 0,0 0-4 16,4-14-7-16,-4 14-16 15,0 0-13-15,0 10-12 16,0 14 0-16,0 11 7 16,-3 9 3-16,-5 3-1 15,0 4-13-15,-1-1-26 16,7-4-5-16,2-3-41 16,0-14-60-16,0-12-271 15</inkml:trace>
  <inkml:trace contextRef="#ctx0" brushRef="#br0" timeOffset="140056.82">7727 15616 879 0,'0'0'60'15,"0"0"-60"-15,0 0-4 16,0 0-29-16,0 0 23 15,0 0 9-15,10 58 1 16,6-32-12-16,7-4-17 16,1-3-23-16,10-4-23 15,3-9 1-15,7-6-3 16,3 0 41-16,0-17-28 16,-6-3 40-16,-13-1 24 0,-12 1 48 15,-15 1 64 1,-1-1 13-16,-25 1-67 0,-23 2-46 15,-9 3-7-15,-10 5-4 16,7 2 1-16,20 5 8 16,18 2-10-16,16 0-1 15,6 9-120-15,16 6 11 16,19-4-117-16</inkml:trace>
  <inkml:trace contextRef="#ctx0" brushRef="#br0" timeOffset="140671.55">8920 15534 753 0,'0'0'98'0,"0"0"-77"16,0 0-21-16,0 0-1 16,0 0-6-16,0 0 3 15,-49 16 3-15,35 10-3 16,5 7-1-16,2 7 5 15,0 1 0-15,7-2-4 16,0-10-31-16,4-7-35 0,20-9 10 16,14-12 22-16,10-1 11 15,7-17 27-15,-4-8 0 16,-9-5 26-16,-14 1 41 16,-10 2 21-16,-15-2-16 15,-3 3-38-15,-9-1-12 16,-25 2-16-16,-12 5-6 15,-11 9-2-15,-1 7-2 16,6 4-37-16,13 9-31 16,14 11-51-16,11-2-51 15,12-2-273-15</inkml:trace>
  <inkml:trace contextRef="#ctx0" brushRef="#br0" timeOffset="140822.14">9162 15579 470 0,'0'0'402'0,"0"0"-365"15,0 0-37-15,0 0-134 16,0 0-126-16,0 0 199 16,-22 19-292-16</inkml:trace>
  <inkml:trace contextRef="#ctx0" brushRef="#br0" timeOffset="145696.53">3598 15931 390 0,'0'0'128'16,"0"0"-32"-16,0 0-29 15,0 0 1-15,0 0-15 16,0 0-19-16,0 0-8 16,0-31 10-16,0 31 1 0,0 0-18 15,0 0-14-15,0 0-5 16,0 8-8-16,-4 12 2 15,0 13 1-15,-4 8 5 16,-1 6 0-16,-2 8 0 16,-2-2-3-16,5 1-56 15,1-9-2-15,7-10-47 16,0-13-7-16,0-13-26 16,10-9-74-16</inkml:trace>
  <inkml:trace contextRef="#ctx0" brushRef="#br0" timeOffset="146046.53">3832 16092 693 0,'0'0'113'15,"0"0"-106"-15,0 0-7 16,0 0 5-16,0 0 4 15,0 0-5-15,-36 89-1 16,36-68-3-16,0-1 1 16,15-2 0-16,9-4 3 15,9-11-4-15,7-3 4 16,6-3 4-16,-1-14-6 16,-8-5 0-16,-5 1 1 0,-10-1 2 15,-10 4-1-15,-9 0 33 16,-3 2-6-16,-3 2-5 15,-24 2-13-15,-16 3-13 16,-15 5-3-16,-6 4 1 16,-2 1-7-16,11 18-45 15,16-1-68-15,23-6-145 16</inkml:trace>
  <inkml:trace contextRef="#ctx0" brushRef="#br0" timeOffset="146506.53">4718 16065 607 0,'0'0'169'16,"0"0"-68"-16,0 0-30 15,0 0-23-15,0 0-9 16,0 0-36-16,-1-29-3 16,-4 47-12-16,-2 13 6 15,4 8 6-15,-5 5 0 16,3-3-14-16,3-3-30 15,2-2-9-15,0-6-42 16,11-11-84-16,14-15-206 0</inkml:trace>
  <inkml:trace contextRef="#ctx0" brushRef="#br0" timeOffset="146836.53">4927 16131 791 0,'0'0'99'15,"0"0"-58"-15,0 0-41 16,0 0-6-16,0 0 3 16,0 0 0-16,-10 40 3 15,10-20-1-15,0-5 1 16,1-1-1-16,14-2-7 0,4-7 0 16,5-5-4-16,5 0 9 15,-1-5-10-15,-1-7 11 16,-11 1 2-16,-5 0 2 15,-8 1 8-15,-3-1 24 16,0-1-1-16,-21-3-11 16,-6 1-5-16,-6 2-10 15,2 6-7-15,7 6-1 16,3 0-11-16,6 1-50 16,9 13-39-16,3 1-127 15,3-1-285-15</inkml:trace>
  <inkml:trace contextRef="#ctx0" brushRef="#br0" timeOffset="147346.54">6089 16171 670 0,'0'0'127'16,"0"0"-62"-16,0 0-3 0,0 0-50 16,0 0-12-16,0 0-9 15,0 27 8-15,-2 0 2 16,-5 5-1-16,-2 4 1 16,2-4-1-16,2-1-42 15,4-5-20-15,1-11-111 16,0-10-69-16</inkml:trace>
  <inkml:trace contextRef="#ctx0" brushRef="#br0" timeOffset="147626.53">6332 16165 610 0,'0'0'244'0,"0"0"-221"15,0 0-23-15,0 0-15 16,0 0 7-16,0 0 7 15,-9 46-1-15,9-17 1 16,2 0-2-16,17 2 3 16,2-4 1-16,6-2-1 15,-4-7 0-15,-7-6 2 16,-8-6 0-16,-6 0-2 16,-2-1-4-16,0-2-6 15,-26 3 10-15,-11 2 9 16,-7-2-9-16,-1-3-46 15,5-3-84-15,11 0-126 0</inkml:trace>
  <inkml:trace contextRef="#ctx0" brushRef="#br0" timeOffset="147826.53">6438 16145 617 0,'0'0'234'0,"0"0"-131"16,0 0-70-16,0 0-33 16,0 0-8-16,0 0-2 15,52-22 10-15,-10 22-1 16,7 0-5-16,14 0-26 16,10 0-36-16,9-2-70 15,5-8-149-15</inkml:trace>
  <inkml:trace contextRef="#ctx0" brushRef="#br0" timeOffset="148446.53">7650 16257 416 0,'0'0'166'0,"0"0"-64"15,0 0 0-15,0 0-54 16,0 0-3-16,0 0-14 16,-14-55-22-16,12 54 10 15,2 1-3-15,0 0-16 16,0 0 0-16,0 4-7 15,0 20 0-15,0 13 6 0,6 9 0 16,-1 7 1-16,-4 1 0 16,-1-6-1-16,0-3-37 15,0-6-42-15,0-11-42 16,0-12-73-16,0-16-187 16</inkml:trace>
  <inkml:trace contextRef="#ctx0" brushRef="#br0" timeOffset="148736.53">7907 16206 659 0,'0'0'85'16,"0"0"-85"-16,0 0-2 15,0 0 1-15,-24 82 1 0,24-51 4 16,0-3-4-16,2 0-1 15,11-1-1-15,4-7 2 16,2-1 0-16,-5-4 2 16,-3-4 0-16,-3-4-2 15,-5-4 0-15,-3 0 1 16,0-1-2-16,-9 5 2 16,-17 1 6-16,-8 3-1 15,-6 1-4-15,3-1-2 16,-1-2-72-16,7-5-52 0,10-4-79 15</inkml:trace>
  <inkml:trace contextRef="#ctx0" brushRef="#br0" timeOffset="148976.53">7911 16215 734 0,'0'0'132'0,"0"0"-52"16,0 0-57-16,0 0-23 16,0 0-5-16,0 0 5 15,76-43 0-15,-37 38-1 16,6 0 1-16,0 0-1 16,-6 2-12-16,-6 1-11 0,-10 2-40 15,-10 0-53-15,-13 0-111 16</inkml:trace>
  <inkml:trace contextRef="#ctx0" brushRef="#br0" timeOffset="149816.54">8680 16201 176 0,'0'0'498'0,"0"0"-395"16,0 0-80-16,0 0-23 16,0 0-5-16,0 0-5 15,-9 42 10-15,1-8 0 16,-1 2 0-16,-1 3 0 15,4-3 0-15,2 1 1 16,4-7-2-16,0-6 1 16,6-8-20-16,11-7-8 15,10-9 10-15,6 0 18 16,7-23 11-16,5-8 4 0,-3-7 21 16,-6-1 30-16,-11 1-7 15,-11 1-8-15,-10 3 0 16,-4 3-20-16,-6 3-13 15,-18 2-7-15,-10 7-11 16,-8 9-4-16,-9 8-1 16,0 2-44-16,-2 17-23 15,7 9-39-15,13-1-79 16,14-4-179-16</inkml:trace>
  <inkml:trace contextRef="#ctx0" brushRef="#br0" timeOffset="149976.53">8941 16191 779 0,'0'0'22'16,"0"0"-22"-16,0 0-29 15,0 0-64-15,0 0-61 16,0 0-260-16</inkml:trace>
  <inkml:trace contextRef="#ctx0" brushRef="#br0" timeOffset="153956.54">3555 16651 711 0,'0'0'128'0,"0"0"-77"16,0 0-6-16,0 0-38 15,0 0-4-15,0 0-1 16,0 0-1-16,0-17 2 15,0 17 2-15,0 0 2 16,0 0-7-16,0 0-9 16,0 11 2-16,-3 14 2 0,-8 12 5 15,-2 9 0-15,-2 4-26 16,1-1-61-16,3-3-31 16,3-11-72-16,4-10-38 15</inkml:trace>
  <inkml:trace contextRef="#ctx0" brushRef="#br0" timeOffset="154276.53">3764 16687 855 0,'0'0'54'0,"0"0"-35"16,0 0-19-16,0 0-16 0,0 0-6 15,0 0 6-15,-12 39 13 16,10-13 2-16,2 1 0 16,0 0 0-16,0-1-1 15,5-1 2-15,12-3-1 16,3-3 2-16,-4-2 2 16,-4-8 1-16,-7-3-4 15,-1-5 0-15,-4-1 1 16,0 0 7-16,-4 0-4 15,-19 0-4-15,-11 2 0 0,-11-1-33 16,2 1-93 0,4-2-42-16,12 0-144 0</inkml:trace>
  <inkml:trace contextRef="#ctx0" brushRef="#br0" timeOffset="154486.53">3845 16665 785 0,'0'0'109'15,"0"0"-67"-15,0 0-19 16,0 0-20-16,0 0-3 16,0 0-15-16,48-17-34 0,2 14 12 15,11-2-27 1,12-3-10-16,3-4-109 0,1-5-200 15</inkml:trace>
  <inkml:trace contextRef="#ctx0" brushRef="#br0" timeOffset="154826.53">4845 16670 532 0,'0'0'102'15,"0"0"-32"-15,0 0-36 16,0 0-34-16,0 0-14 16,0 0 6-16,15 70 8 15,-18-29 2-15,-9 1 4 16,-2-3-5-16,0-3-1 0,0-3-47 16,5-3-71-1,3-14-134-15</inkml:trace>
  <inkml:trace contextRef="#ctx0" brushRef="#br0" timeOffset="155156.54">5024 16748 665 0,'0'0'178'0,"0"0"-165"16,0 0-13-16,0 0-35 15,0 0 15-15,0 0 0 16,-8 51-27-16,8-30 14 16,12 0 20-16,8-1-8 0,-1 0 7 15,2-3 11-15,-3 1 2 16,-6-4 1-16,-6-5 4 16,-3-2 6-16,-3-2-6 15,0 2-4-15,-8-2 11 16,-14 0 0-16,-9-3-11 15,-5 1-48-15,3-3-30 16,3 0-25-16,5-5-23 16,7-5 49-16,2-4-12 15</inkml:trace>
  <inkml:trace contextRef="#ctx0" brushRef="#br0" timeOffset="155396.53">5042 16716 798 0,'0'0'117'15,"0"0"-46"-15,0 0-59 16,0 0-12-16,0 0-9 16,0 0 9-16,82-34 0 15,-39 27 1-15,0 2 1 16,-3 0-2-16,-4 1-2 15,-11 1-3-15,-2 1-9 16,-10 2-36-16,-10 0-69 0,-3 0-207 16</inkml:trace>
  <inkml:trace contextRef="#ctx0" brushRef="#br0" timeOffset="156486.53">6232 16772 519 0,'0'0'162'0,"0"0"1"15,0 0-86-15,0 0-34 16,3-75-11-16,-3 71-10 16,0 3-11-16,0 1-9 15,0 0-2-15,0 7-12 16,0 20-26-16,0 12 28 16,0 9 7-16,0 3-15 15,0 2-49-15,-5 0-36 16,0-9-69-16,2-15-205 15</inkml:trace>
  <inkml:trace contextRef="#ctx0" brushRef="#br0" timeOffset="156736.53">6483 16690 220 0,'0'0'577'0,"0"0"-500"15,0 0-63-15,0 0-14 16,0 0-40-16,0 0 39 16,53 34 2-16,-26-7-2 15,-3 3 1-15,2 0 0 16,-6-3-2-16,-7 1-3 16,0 0-17-16,-7 0-17 0,-6-2-34 15,0-1-11-15,-3-1-11 16,-15-9-56-16,0-7-127 15</inkml:trace>
  <inkml:trace contextRef="#ctx0" brushRef="#br0" timeOffset="156936.53">6445 16931 309 0,'0'0'519'15,"0"0"-503"-15,0 0-13 16,0 0-3-16,111-26 0 0,-71 21 0 16,-1 2-1-1,2-2-7-15,3-1-28 0,-1-5-32 16,0 0-67-16,-8-1-85 16</inkml:trace>
  <inkml:trace contextRef="#ctx0" brushRef="#br0" timeOffset="157306.54">7136 16801 534 0,'0'0'203'0,"0"0"-142"16,0 0-54-16,0 0-4 15,0 0-5-15,0 0 2 16,12-10-3-16,-6 25-2 15,-3 7 5-15,-3 11 3 16,0 9 0-16,0 13 1 16,-9 3-1-16,-7 2-3 0,1-4-110 15,4-17-123-15</inkml:trace>
  <inkml:trace contextRef="#ctx0" brushRef="#br0" timeOffset="157616.54">7394 16802 708 0,'0'0'2'0,"0"0"0"15,0 0-2-15,0 0 0 16,99-23 6-16,-74 23 2 16,0 0-8-16,0 0 10 15,-5 10 2-15,-4 4 8 16,-5 5-20-16,-8 6 0 16,-3 6 0-16,-6 11 0 15,-19 11 3-15,-8 0-3 16,0 0 0-16,3-9-114 15,6-13-80-15</inkml:trace>
  <inkml:trace contextRef="#ctx0" brushRef="#br0" timeOffset="157856.54">7440 16947 434 0,'0'0'6'16,"0"0"-6"-16,0 0 9 16,0 0 10-16,0 0 37 15,0 0-10-15,37 23 6 16,-7-20-14-16,9-3-18 16,4 0-11-16,7 0-3 15,-1-9-5-15,2-4-2 0,-7-1-64 16,-6-3-182-16</inkml:trace>
  <inkml:trace contextRef="#ctx0" brushRef="#br0" timeOffset="158666.53">8680 16808 536 0,'0'0'96'0,"0"0"-59"15,0 0-33-15,0 0-4 16,0 0-9-16,0 0-5 16,-14 27 14-16,-3-5 14 15,1 7 11-15,3-2-12 16,3 4-6-16,4-5-1 15,6 1-5-15,0-6 2 16,10-6-3-16,16-12 0 16,5-3 8-16,6-12 5 15,5-15-4-15,-3-6 7 16,-8-2 28-16,-7 4-5 0,-13 5 19 16,-7 6-26-16,-4-4-12 15,0 4 2-15,-20-2-12 16,-7 5-7-16,-2 6 0 15,0 8-3-15,4 3-5 16,0 5-24-16,1 14-33 16,7 3-10-16,7-1-82 15,10-7-173-15</inkml:trace>
  <inkml:trace contextRef="#ctx0" brushRef="#br0" timeOffset="158806.53">8820 16832 656 0,'0'0'76'0,"0"0"-76"0,0 0-114 16,0 0-45-16</inkml:trace>
  <inkml:trace contextRef="#ctx0" brushRef="#br0" timeOffset="178886.53">19858 8412 254 0,'0'0'120'0,"0"0"0"16,35-74-28-16,-24 46-4 0,-3-3-4 15,2 2-25 1,-4 3-19-16,3 1-1 0,-3 5-8 16,-2 6-10-16,1 2-3 15,-5 8 3-15,0 3-16 16,0 1-5-16,0 0-7 15,0 3-7-15,-8 16-14 16,-10 10 24-16,-5 12 4 16,-6 8 0-16,1 4-1 15,4 2 0-15,3 1-1 16,7-6-4-16,10-6-5 16,4-7-2-16,6-9-2 15,26-10-9-15,17-8 12 16,15-8 11-16,15-2-14 0,7-3-69 15,0-16-56-15,-12-7-98 16</inkml:trace>
  <inkml:trace contextRef="#ctx0" brushRef="#br0" timeOffset="179106.54">20239 8032 415 0,'0'0'44'0,"0"0"-2"16,90-21-18-16,-59 19-10 16,-1 2-6-16,0 0-8 15,-3 16-21-15,-6-2-155 16</inkml:trace>
  <inkml:trace contextRef="#ctx0" brushRef="#br0" timeOffset="179536.54">19907 8317 280 0,'0'0'52'0,"101"15"37"16,-38-15-22-16,5 0-13 15,6 0-6 1,5-9-31-16,1-6-13 0,-2-2-2 16,-2 0-2-16,-8 0-6 15,-9 0-9-15,-19 3-2 16,-18-2 14-16,-17 2 3 16,-5 4 0-16,-9 1 2 15,-11 6 0-15,4 3-4 16,1 0 0-16,6 17-9 15,2 8-24-15,-1 9 30 16,5 5 3-16,3 0 2 16,0-2 0-16,5-7 0 0,10-6 0 15,-3-4 40 1,-6-6-14-16,-6 3-14 0,0-1-12 16,-12 4 6-16,-18 2 5 15,-9 0-3-15,-7-2-1 16,2-5-1-16,4-4-3 15,9-4 2-15,12-3-5 16,8-2-4-16,10-2-22 16,1 0-12-16,33-5-78 15</inkml:trace>
  <inkml:trace contextRef="#ctx0" brushRef="#br0" timeOffset="179836.53">21211 8188 508 0,'0'0'94'0,"0"0"-45"16,0 0-41-16,-84-66-8 15,70 66-3-15,-3 11-11 16,0 16 7-16,0 12 4 16,9 11 3-16,8 7-5 15,0 1 2-15,15-2 0 16,6-8 3-16,-2-10 2 15,-7-13 0-15,-7-11-2 16,-5-5 0-16,-17-6 3 16,-26-3 12-16,-21 0 8 15,-14 0-9-15,-8 0-7 0,2 0-6 16,14 0-2-16,24 0-41 16,28 8-94-16,18 4-119 15</inkml:trace>
  <inkml:trace contextRef="#ctx0" brushRef="#br0" timeOffset="180136.53">19467 8652 577 0,'0'0'22'15,"156"7"20"-15,-35-1 7 16,21 5-3-16,19-2-15 16,9 1-20-16,11-2-6 15,1-1-5-15,-6-7-5 16,-18 0-17-16,-23 0-12 15,-27 0-19-15,-32 0-76 16,-34-3-178-16</inkml:trace>
  <inkml:trace contextRef="#ctx0" brushRef="#br0" timeOffset="181096.54">19322 8911 491 0,'0'0'173'0,"0"0"-75"16,0 0-23-16,0 0-62 15,0 0-13-15,0 0-8 16,-59 19 0-16,46 23 0 15,2 12 3-15,6 7 5 16,5 1-3-16,0-10-42 16,11-12-34-16,24-17 28 15,20-16 17-15,20-7 29 16,7-24 0-16,-3-13 1 16,-13-5 4-16,-17-5 26 15,-21 2 1-15,-15 5 42 16,-13 1 16-16,-8 9-36 0,-14 10-22 15,7 8-9-15,0 12-12 16,10 0-6-16,0 26-27 16,1 21 22-16,3 10 0 15,1 9 3-15,0-1 1 16,0-9-1-16,3-6-6 16,1-16 1-16,-1-10 2 15,-1-14 4-15,-2-7 0 16,1-3 1-16,1-10 22 15,8-23-7-15,2-15-15 16,6-9-25-16,2-3 5 16,0 2 20-16,3 9 8 15,-2 8-4-15,5 11-2 16,3 10-2-16,-1 5 0 0,-1 5 0 16,-5 7-1-1,-5 3-3-15,-4 0 3 0,-4 8-7 16,-6 9-11-16,-3 5-7 15,0 4 6-15,-9 2 0 16,-16 0 8-16,-11-3 6 16,-6-4 6-16,2-4 2 15,1-4-1-15,6-3-1 16,8-4 2-16,6 0-1 16,9-1-1-16,9 1-10 15,1 1-123-15,19-3 16 16,17-4-95-16</inkml:trace>
  <inkml:trace contextRef="#ctx0" brushRef="#br0" timeOffset="181296.53">20020 9039 554 0,'0'0'94'0,"0"0"85"16,0 0-107-16,0 0-15 15,0 0-23-15,0 0-2 16,26-69-19-16,-23 69-13 0,1 11-53 16,4 20-38-1,-7 8-45-15,-1-8-196 0</inkml:trace>
  <inkml:trace contextRef="#ctx0" brushRef="#br0" timeOffset="181496.53">19964 9461 634 0,'0'0'62'0,"0"0"3"16,0 0-8-16,0 0 3 15,0 0-27-15,0 0-29 16,7 3-4-16,-7 0-45 0,0-1-121 15,0-2-281-15</inkml:trace>
  <inkml:trace contextRef="#ctx0" brushRef="#br0" timeOffset="182426.53">20720 9174 232 0,'0'0'111'0,"0"0"38"15,0 0-80-15,0 0-3 16,0 0-33-16,0 0-1 16,-3-30-16-16,3 30-9 15,-2 0 0-15,2 0 0 16,-1 0-7-16,-4 7-10 16,-5 16 0-16,-8 14 10 15,-7 10 0-15,-8 5 0 16,-3 2 0-16,-2-2 0 15,6-3 1-15,5-6 0 16,8-7 2-16,4-7-3 16,7-9-10-16,7-6-27 0,1-6-24 15,0-5-17 1,12-3 3-16,9-8-221 0</inkml:trace>
  <inkml:trace contextRef="#ctx0" brushRef="#br0" timeOffset="182676.53">20701 9472 346 0,'0'0'50'15,"0"0"-16"-15,0 0-5 16,0 0 61-16,101-16-1 15,-79 7-28-15,-2 1-16 16,-3 2-24-16,-6 1-17 0,-3 3-4 16,-5 2-17-16,-2 0-90 15,-1 0-93-15,0-1-159 16</inkml:trace>
  <inkml:trace contextRef="#ctx0" brushRef="#br0" timeOffset="183566.53">21330 9186 107 0,'0'0'56'0,"0"0"58"16,0 0 18-16,0 0-66 15,0 0-29-15,-25-82 19 16,25 67 6-16,0 2 14 15,1 0-36-15,12 6 2 16,6-1-30-16,6 5-9 16,8 3-3-16,1 0 0 15,0 14-5-15,-7 9 2 16,-6 6-3-16,-9 8-5 16,-12 1-26-16,-6 0 2 15,-28 2 17-15,-10-2 11 16,-12-1-9-16,0-6-6 0,6-2-17 15,9-9 11-15,15-8 22 16,9-3 6-16,6-5 0 16,9 0 0-16,2 1-1 15,0 0-1-15,7 4 2 16,17 0 7-16,11 1 5 16,8-4-1-16,5-2-4 15,-2-1-3-15,-1-3 5 16,-7 0 12-16,-8 0 18 15,-9-4 11-15,-8-2-1 16,-8 1-12-16,-2-1-17 16,-3 3-7-16,0 2-13 15,0-1-3-15,0 2-35 0,-6 0-78 16,-3 0-26 0,-1 0-99-16</inkml:trace>
  <inkml:trace contextRef="#ctx0" brushRef="#br0" timeOffset="183876.54">21851 9373 570 0,'0'0'136'0,"0"0"-78"16,0 0-39-16,0 0-19 15,0 0 2-15,94-1 1 16,-66-2 0-16,2 2-2 16,-3-3-1-16,-4 1 1 15,-3-2 2-15,-8 5-3 16,-6-3-1-16,-3 3-30 15,-3 0-89-15,0 0-139 16</inkml:trace>
  <inkml:trace contextRef="#ctx0" brushRef="#br0" timeOffset="186826.53">22361 8900 204 0,'0'0'75'0,"0"0"35"16,0 0-12-16,0 0-2 16,0 0-15-16,0 0-19 15,31-36-19-15,-31 36-43 16,0 0-11-16,0 5-11 15,-15 16 19-15,-9 9 1 16,-6 14 0-16,-3 6 2 16,1 4 0-16,1-3 0 15,8-2-2-15,8-11-9 0,11-6-15 16,4-6-1-16,8-9-4 16,24-5 17-16,10-11 6 15,13-1-8-15,4 0-27 16,-5-8-25-16,-11-7 21 15,-13-2 47-15,-15-2 1 16,-6 2 38-16,-9 0 17 16,0 4-25-16,0-1-18 15,-3-3-1-15,-10 3 2 16,2 0 34-16,4 3 2 16,-3 6-3-16,8 5-25 15,-1 0-22-15,-2 8-51 0,-1 15 41 16,0 9 6-1,-2 5 0-15,3 5 4 0,-2 3-1 16,-1 1 1-16,-2-3 0 16,0-4 0-16,0-2 0 15,-1-3 2-15,0-4-2 16,-1-5-11-16,-4-5-52 16,3-9-57-16,3-11-123 15</inkml:trace>
  <inkml:trace contextRef="#ctx0" brushRef="#br0" timeOffset="187436.54">22904 9484 356 0,'0'0'90'16,"0"0"-15"-16,0 0-40 16,0 0 5-16,0 0-18 15,0 0-12-15,38 0-7 16,-12 0 8-16,5 0 9 15,0 0 2-15,1 0-2 16,-4 0-18-16,-3 5-2 16,-7 1-5-16,-10 0-31 15,-4-1-33-15,-4 0-42 16,-4-1-67-16,-16-1 85 16</inkml:trace>
  <inkml:trace contextRef="#ctx0" brushRef="#br0" timeOffset="188576.53">23790 9148 391 0,'0'0'108'16,"0"0"-54"-16,0 0-31 15,0 0-23-15,0 0-6 16,0 0 4-16,-93 38-4 15,59-1 3-15,-2 4 3 16,-6 6 1-16,-1 6 2 16,2 2 0-16,2 1 0 15,7 0 0-15,11-6-3 16,9-12 1-16,12-8-1 0,0-11-14 16,15-8 14-16,10-10 3 15,3-1 20-15,1-4 42 16,-2-15 7-16,-6-3-16 15,-5-6-9-15,-5 2 10 16,-10-6-21-16,-1 1-21 16,-7-1-15-16,-19 7-3 15,-9 9-9-15,-5 13-33 16,4 3-74-16,4 15-28 16,16 9-31-16,12-4-247 15</inkml:trace>
  <inkml:trace contextRef="#ctx0" brushRef="#br0" timeOffset="188736.53">23569 9619 716 0,'0'0'23'15,"0"0"14"-15,0 0-37 16,0 0-247-16,0 0 119 15</inkml:trace>
  <inkml:trace contextRef="#ctx0" brushRef="#br0" timeOffset="-192470.19">13738 1903 184 0,'0'0'55'15,"0"0"-55"-15,0 0-21 0,0 0 19 16,0 0 0-16,0 0-9 15,0 0-4-15,0 0 0 16,0 0-22-16,0 0-4 16,95 33-15-16</inkml:trace>
  <inkml:trace contextRef="#ctx0" brushRef="#br0" timeOffset="-189470.19">20091 13812 66 0,'0'0'233'0,"0"0"-138"16,0 0 18-16,0 0-35 0,0 0-24 15,0 0-15-15,0 0-8 16,-5-46 0-16,5 42 5 16,0 1 15-16,0-2-9 15,0 1-4-15,0-2-14 16,0 2 2-16,0 2-14 15,0 1-4-15,0-1-4 16,0 0-3-16,0 2 2 16,0 0 1-16,0 0-2 15,0 0-2-15,0 0-6 16,6 0 4-16,27 0-8 16,27 0 9-16,21 0 0 15,16 0 0-15,6 0-2 0,-4 0-2 16,-5 0-3-16,-9 0 1 15,-17 0-13-15,-19 0-16 16,-27 0-51-16,-22 0-140 16,-23 0-259-16</inkml:trace>
  <inkml:trace contextRef="#ctx0" brushRef="#br0" timeOffset="-189240.19">20419 13793 606 0,'0'0'152'15,"0"0"-47"-15,0 0-105 16,0 0-9-16,0 0-1 16,3 85 10-16,-3-32-1 15,-16 7 1-15,0-1-29 16,-2-5-51-16,5-9 18 15,4-7-29-15,7-10-15 16,2-12-60-16</inkml:trace>
  <inkml:trace contextRef="#ctx0" brushRef="#br0" timeOffset="-188800.2">20651 14021 585 0,'0'0'202'16,"0"0"-202"-16,0 0-18 16,0 0 17-16,25 79 1 15,-20-52 0-15,3 0 1 16,-2-5-1-16,0-3 2 16,-2-7-1-16,-1-4-1 15,-2-4 1-15,-1-1 2 16,0-3 1-16,0 0 4 15,0 0-3-15,0 0-2 16,3-13-6-16,11-11-126 16,11-4 3-16,14-3 69 0,10 1 57 15,6 0 26-15,3 1 18 16,-1 3 15-16,-4 4-6 16,-9 5-8-16,-8 5-14 15,-9 7-6-15,-14 1-2 16,-7 4-10-16,-6 0-13 15,0 13-9-15,0 14 1 16,-12 10 3-16,-11 6 5 16,-3 6 1-16,0 1-1 15,6-2-32-15,8-8-41 16,8-9-53-16,4-15-54 16</inkml:trace>
  <inkml:trace contextRef="#ctx0" brushRef="#br0" timeOffset="-188630.2">21333 13735 748 0,'0'0'103'0,"0"0"-103"15,0 0-31-15,0 0 12 16,67 87-48-16,-57-41-54 0,-8-3-100 15</inkml:trace>
  <inkml:trace contextRef="#ctx0" brushRef="#br0" timeOffset="-188050.19">21635 14037 924 0,'0'0'66'16,"0"0"-60"-16,0 0-6 16,0 0-21-16,0 0-8 15,-40 88 24-15,9-50-19 16,-2 0-19-16,5-4-23 16,9-6-24-16,13-9-6 15,6-11 1-15,20-8 90 0,15 0 5 16,5-8 18-16,-2-9 14 15,-12 3 46-15,-10-1 33 16,-9 3 8-16,-7-3-40 16,0 3-26-16,0 2-36 15,0 5-8-15,0 5-9 16,0 0-9-16,0 0-22 16,0 11-24-16,10 10 49 15,9 3-12-15,7-2-2 16,3-7-9-16,1-8-3 15,2-7 25-15,5-10 7 16,2-16 4-16,-1-11-1 0,-6-6 1 16,-11-1 2-16,-9-4 16 15,-12-1 2-15,-2-1-3 16,-20 0 1-16,-3 8 11 16,4 11-2-16,9 15 2 15,5 10-24-15,7 6-9 16,0 19-19-16,0 20-18 15,7 20 36-15,5 15-2 16,1 8 3-16,-5 2 0 16,1-2-1-16,-4-4-9 15,-2-7-34-15,3-9-12 16,0-8-20-16,3-16-83 16,5-18-123-16</inkml:trace>
  <inkml:trace contextRef="#ctx0" brushRef="#br0" timeOffset="-187540.19">22828 14437 843 0,'0'0'86'0,"0"0"-86"16,0 0-20-16,0 0 9 15,0 0 10-15,0 0 1 16,-17 29 0-16,9-29 4 0,-2 0 7 16,-2-14 18-1,-4-8-13-15,-1-11-5 0,-2-7-7 16,1-15-4-16,-4-9-10 16,4-6-13-16,6 2-20 15,12 7 9-15,0 14 29 16,27 13-18-16,4 10 8 15,-3 14 1-15,-11 7 13 16,-12 3-3-16,-5 12-79 16,-22 20 3-16,-15 7 70 15,-14 7 10-15,-5-3 2 16,-2-4 0-16,-1-5 3 16,1-2-4-16,7-6-1 15,8-2 2-15,12-2 0 16,13-1-1-16,9 1-1 0,9-5 0 15,6-2 0-15,30-3 3 16,15-5 17-16,13-7 18 16,10 0 5-16,3 0-5 15,3 0-14-15,2-7-18 16,-7-3-6-16,-13 3-19 16,-24-5-134-16,-31 0-372 15</inkml:trace>
  <inkml:trace contextRef="#ctx0" brushRef="#br0" timeOffset="-186990.19">20806 15031 7 0,'0'0'738'0,"0"0"-636"16,0 0-80-16,0 0-22 0,0 0-19 16,0 0 15-16,-56 78 4 15,29-30 0-15,3-1 0 16,6 1-2-16,12-1-17 16,6-5-33-16,3-5 10 15,25-7 13-15,11-8 2 16,13-11 21-16,9-8 2 15,10-3-57-15,2-20-62 16,4-15-224-16</inkml:trace>
  <inkml:trace contextRef="#ctx0" brushRef="#br0" timeOffset="-186780.19">20824 14900 391 0,'0'0'122'16,"0"0"-103"-16,0 0 1 16,0 0 63-16,96-1-19 15,-48 1-22-15,8 0-22 16,5 0-14-16,0-2-5 16,-5 2-1-16,-13 0-60 15,-16 0-97-15,-21 0-186 16</inkml:trace>
  <inkml:trace contextRef="#ctx0" brushRef="#br0" timeOffset="-185640.19">20738 15118 231 0,'0'0'183'16,"0"0"-103"-16,137 26-4 15,-61-22-5-15,8-2-26 16,7-2-20-16,0 0-5 15,-5 0-2-15,-13 0-5 16,-23 0 10-16,-22 0 5 16,-17 0-11-16,-11 1-17 15,0 14-11-15,-22 9 11 16,-8 10 1-16,-4 4 0 16,4-2 0-16,11-9-1 15,8-7-8-15,6-10 4 0,5-4 3 16,0-6 2-16,0 0-1 15,13-4 28-15,12-16-14 16,11-9-13-16,6 0-1 16,6-7-36-16,2 2-19 15,1 1 16-15,-2 5 11 16,-8 9 28-16,-10 7 15 16,-12 7 44-16,-8 5-23 15,-8 8-36-15,2 20-8 16,0 11 8-16,-5 7 0 15,0 0 0-15,0-6 0 16,-12-9 0-16,5-12 0 0,2-10 3 16,4-4-2-16,1-5 0 15,0 0 9-15,0-4 40 16,0-17-19-16,15-10-31 16,3-8-23-16,4-4-13 15,0 2-17-15,5 2 17 16,5 8 23-16,-1 6 13 15,0 9 1-15,-1 7 11 16,-6 8-11-16,-5 1 0 16,-4 5-1-16,-5 15-6 15,-1 1 5-15,-2 3 0 16,-3-1 1-16,2-2 3 0,-3-2 2 16,0-2 3-1,-2-2 2-15,-1-1 2 0,0-2-3 16,0 0-4-16,0 2-3 15,0 2 0-15,2 0 0 16,7 2 4-16,1-2-3 16,7 1 0-16,3-5 0 15,3-3-1-15,4-5 5 16,4-4 15-16,2 0 4 16,4-4-3-16,-5-12-9 15,-2-1 0-15,-7-3 8 16,-6-1 0-16,-10-4-22 15,-7-1-2-15,0-8-35 0,-12 2-18 16,-12-4-31 0,2 3-31-16,2 4 26 0,9 4 28 15,8 8 10-15,3 10 53 16,11 7 51-16,17 0-46 16,5 13 6-16,5 11 14 15,1 6 11-15,-3 5 13 16,0 4-22-16,-3-1 4 15,-7 2-9-15,-4 0 5 16,-5-6-18-16,-10-2-8 16,-7-10-1-16,0-8 0 15,0-5-4-15,-10-8 4 16,-2-1 7-16,-2-1 12 16,3-18-3-16,7-4 11 15,4-9-11-15,0 0-16 0,17 0-9 16,11-1-19-16,10 4-10 15,7 2-15-15,2 5 40 16,0 5 13-16,-3 8 18 16,-10 3 28-16,-8 5-24 15,-10 1-19-15,-12 0-3 16,-4 4-19-16,-1 8-15 16,-24 5 18-16,-13 5 9 15,-11 2-55-15,-10 0-30 16,-7-2-77-16</inkml:trace>
  <inkml:trace contextRef="#ctx0" brushRef="#br0" timeOffset="-185360.19">21437 15548 658 0,'0'0'72'0,"0"0"-50"16,0 0-16-16,0 0-6 16,0 0-10-16,0 0 6 15,-70 19-2-15,70-9-2 16,0 1-5-16,26-3 13 16,18 0 12-16,17-3 9 0,11-1-9 15,5 3-7-15,-3-4-5 16,-10 2-52-16,-11-1-38 15,-21 1 11-15,-23-2-70 16,-9-3-135-16</inkml:trace>
  <inkml:trace contextRef="#ctx0" brushRef="#br0" timeOffset="-185160.19">21286 15680 172 0,'0'0'166'0,"0"0"-45"16,0 0-36-16,108 15-1 0,-48-15-19 16,10 0-13-16,6 0-18 15,3 0-29-15,-4 0-3 16,-7 0-2-16,-10-2-30 16,-13-4-52-16,-20 0-118 15,-14-2-199-15</inkml:trace>
  <inkml:trace contextRef="#ctx0" brushRef="#br0" timeOffset="-185020.19">21928 15646 520 0,'0'0'154'0,"0"0"-25"15,0 0-69-15,0 0-58 16,0 0-1-16,0 0-2 0,34 12 0 16,-14-1-17-1,-4-1-32-15,-3-3-62 0,-5-7-123 16</inkml:trace>
  <inkml:trace contextRef="#ctx0" brushRef="#br0" timeOffset="-3960.19">301 2719 320 0,'0'0'115'0,"0"0"-41"0,0 0 14 15,0 0-37-15,0 0 16 16,0 0-35-16,0 0-2 15,0 0-3-15,-4-15 2 16,4 15-10-16,0 0-11 16,0-2-6-16,0 1-1 15,0-6 0-15,18-7 1 16,16-8-2-16,18-6-1 16,14-5 1-16,9-2 1 15,11-2-1-15,7-4-1 16,-2 4 0-16,-5 3-1 15,-17 4-9-15,-14 10-6 16,-23 8-7-16,-16 12-37 0,-16 4-100 16,-26 27-63-1,-30 9 77-15</inkml:trace>
  <inkml:trace contextRef="#ctx0" brushRef="#br0" timeOffset="-3670.2">336 2925 299 0,'0'0'207'15,"0"0"-117"-15,0 0-21 0,0 0-26 16,0 0-42-16,0 0-1 15,106-72-1-15,-42 42 1 16,9-4 1-16,5-3 1 16,5 1 1-16,-1 0-2 15,2 2-1-15,-6 5-1 16,-10 4-17-16,-13 6-28 16,-21 10-36-16,-23 4-90 15</inkml:trace>
  <inkml:trace contextRef="#ctx0" brushRef="#br0" timeOffset="-2420.19">834 2222 232 0,'0'0'49'0,"0"0"-16"16,0 0 59-16,0 0 75 0,0 0-97 16,0 0-70-16,-25-1-4 15,25 1-80-15,0 3 16 16,0 5 68-16,1 2 2 16,7-1-2-16,8-4 0 15,11-1 2-15,9-4-2 16,10 0 22-16,3 0-11 15,2-1-6-15,-8-4 1 16,-4 2-2-16,-9 1-4 16,-8 2 2-16,-4 0-2 15,-9 0 0-15,-6 0 0 16,-3 0 0-16,0 0 0 0,0 0 26 16,0 0 17-1,0 0-2-15,0 0-8 0,0 0-10 16,0 0-20-16,0 0-3 15,0 0-4-15,0 0-3 16,0 0-5-16,0 0-13 16,0 0 11-16,0 2-9 15,0 3 15-15,0 2 8 16,0 3 1-16,0 5-1 16,-3 8 0-16,-9 12 0 15,-3 8 2-15,-7 11-2 16,-5 8 1-16,-9 1-2 15,-4 3 2-15,-2 1-1 16,-1-8 0-16,10-10 1 16,8-11-1-16,8-14 0 0,9-11 2 15,3-8-2-15,5-3 0 16,0-2 0-16,0 0 3 16,0 0 18-16,0 0 46 15,0 0 21-15,0 0-5 16,0-3-32-16,0-10-39 15,0 0-11-15,-3-5 1 16,3-3-1-16,0-4 0 16,0-4 2-16,0-5-2 15,0-2-1-15,0 0 0 16,-3 0 0-16,-6-1 0 16,-3-1-5-16,-3-2 5 0,0-1 0 15,3-4 1-15,5-1-1 16,4 0-1-16,3 8-1 15,0 5-2-15,0 9-1 16,0 7 3-16,1 8 2 16,-1 4 0-16,2 4 1 15,-2 1-1-15,0 0 0 16,0 0-2-16,0 0-1 16,0 0-7-16,0 0-4 15,0 6-8-15,0 5 6 16,0 4 16-16,0 2 0 15,0-2 1-15,0-3-1 16,0-2 0-16,0-3-1 0,3 1 1 16,1 3-1-1,2 8-8-15,2 6-33 0,-1 4-22 16,-1 5-64-16,-4-2-11 16,-2-6-149-16</inkml:trace>
  <inkml:trace contextRef="#ctx0" brushRef="#br0" timeOffset="-2280.19">806 2571 435 0,'0'0'99'0,"0"0"-9"15,0 0-15-15,0 0-12 16,0 0-24-16,0 0-9 0,0-36-25 16,0 36-5-1,10 0-98-15,5 0-203 0,2 7-45 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3-30T04:42:32.578"/>
    </inkml:context>
    <inkml:brush xml:id="br0">
      <inkml:brushProperty name="width" value="0.05292" units="cm"/>
      <inkml:brushProperty name="height" value="0.05292" units="cm"/>
      <inkml:brushProperty name="color" value="#FF0000"/>
    </inkml:brush>
  </inkml:definitions>
  <inkml:trace contextRef="#ctx0" brushRef="#br0">6451 2704 337 0,'0'0'50'16,"0"0"10"-16,0 0-1 15,0 0 7-15,0 0-37 16,0 0-2-16,0 0 5 15,0 0-14-15,-37-24 22 16,34 24 14-16,1-3-29 16,1 3 2-16,1 0-5 15,0 0-12-15,0 0-9 0,0 0-1 16,0 0-4 0,4 0-16-16,23 0 6 0,20 0 14 15,23 0 7-15,25 0 3 16,10 0-7-16,3 0-2 15,0-10 4-15,-5-2 0 16,-11 5-3-16,-11 0-2 16,-17 4-1-16,-18 2-10 15,-25 1-68-15,-18 0-45 16,-10 0-79-16,-39 1 145 16,-17 9-5-16,-13 0-186 15</inkml:trace>
  <inkml:trace contextRef="#ctx0" brushRef="#br0" timeOffset="173.03">6894 2755 321 0,'0'0'233'15,"0"0"-186"-15,0 0-47 16,0 0 6-16,0 0-6 16,-13 83 13-16,8-43-6 15,-1 7-4-15,-1 3-1 16,0-5 2-16,4-5-4 15,3-6-41-15,6-11-60 16,19-16-185-16</inkml:trace>
  <inkml:trace contextRef="#ctx0" brushRef="#br0" timeOffset="360.99">7148 3006 512 0,'0'0'219'15,"0"0"-170"-15,0 0-49 16,0 0-7-16,0 0-5 16,0 0 12-16,0 81 0 15,0-55-1-15,0-5-67 16,0-6-52-16,4-9-69 16,4-6-177-16</inkml:trace>
  <inkml:trace contextRef="#ctx0" brushRef="#br0" timeOffset="531.76">7251 2889 731 0,'0'0'129'16,"0"0"-83"-16,0 0-27 15,0 0-19-15,0 0-29 16,0 0-128-16,34 19 0 15,-30-3-144-15</inkml:trace>
  <inkml:trace contextRef="#ctx0" brushRef="#br0" timeOffset="1015.5">7464 3035 875 0,'0'0'63'15,"0"0"-59"-15,0 0-4 16,0 0-12-16,0 0 4 16,0 0 7-16,0 71-3 15,0-53-24-15,0-4-9 16,0-6 4-16,0-3-36 16,0-5-4-16,0 0 39 15,9-3 25-15,0-11-11 16,3 0 5-16,1 4 15 15,-4 4 0-15,-1 3-6 0,-2 3-8 16,0 0 9-16,0 2 4 16,-2 8 0-16,2 1-1 15,-1 0 4-15,-3-4-2 16,4-1 1-16,-4-3 1 16,1-3-1-16,3 0 12 15,2-5 72-15,2-11-42 16,0-4-27-16,1 0 4 15,-1 3-15-15,-2 4 0 16,-2 6-5-16,0 6 0 16,2 1-13-16,3 0 3 15,0 10 3-15,2 8-1 16,-6 3-15-16,1 5-8 0,2 2-9 16,2-1-8-16,6-4-8 15,2-7-135-15</inkml:trace>
  <inkml:trace contextRef="#ctx0" brushRef="#br0" timeOffset="1331.36">8028 3107 445 0,'0'0'125'15,"0"0"-14"-15,0 0-51 16,0 0-46-16,0 0-6 15,0 0-8-15,54-57 0 0,-33 42 1 16,-4 0 2-16,-5-1-2 16,-10 1 12-16,-2 1 10 15,0 3-7-15,-15 2-16 16,-3 2-1-16,-5 7 1 16,-3 0-11-16,-4 10 6 15,2 12-20-15,1 7 10 16,6 4 4-16,7 4-2 15,10 0-7-15,4 2-13 16,12-3-22-16,29-5-17 16,17-5 60-16,11-14-102 15</inkml:trace>
  <inkml:trace contextRef="#ctx0" brushRef="#br0" timeOffset="1515.76">8441 3256 193 0,'0'0'11'15,"0"0"59"-15,-64 85-31 16,40-45-21-16,3 4-13 16,1-3-3-16,9-5 7 15,0-11 4-15,1-12-13 16,9-13-132-16</inkml:trace>
  <inkml:trace contextRef="#ctx0" brushRef="#br0" timeOffset="2762.88">9062 2934 746 0,'0'0'48'15,"0"0"-48"-15,0 0-11 16,0 0-30-16,0 0 26 16,0 0 14-16,0 36-1 0,0-22 1 15,0-3-3 1,7-2-3-16,5-4-28 0,-2-5 23 16,1 0 12-16,-2 0 13 15,-6-6-3-15,-3-9-6 16,0 0-4-16,-5-2 8 15,-11 2 7-15,-6 2 12 16,0 7-4-16,-3 6-23 16,-3 3-2-16,4 20-7 15,0 12-5-15,1 7-10 16,6 6 1-16,6 3-15 16,11 1-56-16,5-9-26 15,31-10-26-15,14-16 117 16,11-17-6-16,2 0 3 15,1-27 32-15,-4-6 52 0,-5-5 34 16,-13-1 57-16,-12 3-2 16,-13 4-36-16,-10 3-11 15,-7 6-48-15,0 6-20 16,0 9-26-16,-2 8-1 16,-8 0-16-16,-2 14-121 15,-9 16 138-15,-6 9 0 16,-2 8-5-16,-1 4 1 15,8-3-16-15,8-6-9 16,10-6 18-16,4-13-5 0,0-12 7 16,14-6 9-1,4-5 11-15,7-6 16 0,7-16-12 16,4-8-15-16,-4-3-21 16,-8 3-11-16,-14 0-66 15,-10 7 70-15,0 3-5 16,-4 6 33-16,-8 5 53 15,-1 2-37-15,4 4-16 16,3 1-3-16,3 2-2 16,3 0-34-16,0 0-24 15,4-1 35-15,22-4 28 16,8-2 42-16,8-4-9 16,0-2-4-16,-2 1-2 15,-1-4-16-15,2 2-9 16,-5 1-2-16,-8 1-3 0,-12 4 3 15,-6 3 6 1,-7 2 74-16,-3 3-26 0,0 0 16 16,0 0-37-16,0 0-23 15,0 0-10-15,0 4-22 16,-10 20 14-16,-6 9 2 16,2 9 3-16,1-1-1 15,8-1 2-15,-1-6 2 16,0-2-1-16,3-6 1 15,0-1 1-15,-4-6-1 16,0-6 0-16,-1 0 1 16,-3-2-1-16,0-4 3 15,-3 0-3-15,3-2 0 16,1-5-20-16,-1 0 20 0,2 0 5 16,1 0 6-16,6-5 2 15,2-2 21-15,0 0-34 16,31-4-14-16,22-7-21 15,24-8-2-15,17-6 27 16,2-8-19-16,-7-3-17 16,-13-1 34-16,-18 1 12 15,-12 6 1-15,-13 3 2 16,-12 1 15-16,-11 1 45 16,-10 1 23-16,0 3-41 15,0 10 11-15,-2 10-19 16,-1 4-23-16,1 4-14 15,-2 7-18-15,-5 19-21 0,-3 16 39 16,-3 7-10-16,1 6 10 16,7-2-2-16,7-2 1 15,0-8-10-15,8-2-15 16,6-11-22-16,-5-6-55 16,0-13-35-16,4-11-35 15,6-9-166-15</inkml:trace>
  <inkml:trace contextRef="#ctx0" brushRef="#br0" timeOffset="2946.65">9995 3003 792 0,'0'0'0'0,"0"0"-9"15,0 0-3-15,0 0 12 16,0 0 8-16,91-11-1 15,-41 6 0-15,8 2 1 16,5 0-6-16,8 2-2 16,8-4-58-16,3-7-217 15</inkml:trace>
  <inkml:trace contextRef="#ctx0" brushRef="#br0" timeOffset="3433">10843 3289 675 0,'0'0'111'16,"0"0"-53"-16,0 0-58 15,0 0-7-15,0 0-44 16,0 0 5-16,-8 41 45 15,-8-9 1-15,-7 6-1 0,-1 4-59 16,3-6-106-16,5-14-167 16</inkml:trace>
  <inkml:trace contextRef="#ctx0" brushRef="#br0" timeOffset="4878.42">11530 2917 469 0,'0'0'351'15,"0"0"-320"-15,18-97-12 0,-12 73-8 16,0 4-9-16,-1 1-2 16,-5 6 0-16,0 7-4 15,0 3-9-15,0 3-10 16,0 3-98-16,-14 18-81 15,-12 9 196-15,-5 13 3 16,-3 8-1-16,-3 5 2 16,7 2 0-16,8-2-1 15,12-6 3-15,10-12 0 16,0-11 5-16,4-10 11 16,-1-7-2-16,-3-7-7 15,0-2 2-15,0 2 58 16,-18 0-10-16,-15 8-43 0,-10 2-14 15,-3-1-2 1,11-2-70-16,18-5-34 0,17-3-18 16,16-2-60-16,34-2 184 15,22-15 23-15,17-3 58 16,5-3 3-16,-4 0-27 16,-7-1-8-16,-14 2-4 15,-14 1 14-15,-11 2-1 16,-18 2 19-16,-8 4-23 15,-10 6-6-15,-7 5 0 16,-1 1-36-16,0 1-12 16,0 0 0-16,0 0-8 15,0 0-33-15,0 0-10 16,3 3 38-16,-1 0 13 0,3 3 1 16,-2-3-1-16,0 2 1 15,-1-5-1-15,-1 0-1 16,-1 0-2-16,0 0 3 15,0 0 2-15,0 0 20 16,0 0 20-16,-4 0-38 16,-3 0 0-16,-2 0-4 15,-5 10-13-15,-4 13-1 16,2 9 3-16,3 7-19 16,13 2-4-16,4-1 0 15,35-4-1-15,18-14 23 0,11-13 12 16,2-9 8-1,-3-9 0-15,-7-17 37 0,-8-6 30 16,-11-3-27 0,-12 1-2-16,-12 3-7 0,-14 3-21 15,-3 5-13-15,-2 3-5 16,-10 10-6-16,3 6 4 16,3 4 0-16,-2 0-22 15,-3 17-61-15,0 16 78 16,1 9-1-16,7 9 3 15,3-1-6-15,18-4 5 16,13-14 3-16,4-15 3 16,-5-11 0-16,-2-6 13 15,-3-6 22-15,0-16-5 0,1-7-17 16,-5-7-11 0,-5-1-2-16,-8-2-9 0,-8-1-46 15,0 5 2-15,-13 2-21 16,2 6 68-16,5 8 6 15,4 4 9-15,2 9-9 16,0 3 1-16,0 2-1 16,8 1 0-16,13 0-2 15,8 0 2-15,6-1 13 16,-2 1 13-16,-1 0 1 16,-3 0 1-16,-2 11-21 15,-1 9-7-15,-6 10-5 16,-7 13-3-16,-8 12 6 15,-5 12 1-15,-9 18 2 16,-20 11 1-16,-8-1 4 0,-3-4-3 16,4-16-3-16,9-23 2 15,12-18 0-15,8-16-2 16,4-14 2-16,3-4 2 16,0-17 30-16,13-27 16 15,12-20-50-15,7-24-16 16,-2-11 5-16,0 0 6 15,-1 2-4-15,1 13-4 16,3 15-3-16,3 15 4 16,4 16 0-16,3 12-38 0,1 15 11 15,-1 7 16 1,-6 4 22-16,-3 1-2 0,-5 17 2 16,-5 3-3-16,-3 4 3 15,-8 3-2-15,-9 3 1 16,-4-1 0-16,-6 0-1 15,-20-6 3-15,-12-2 4 16,-6-7 4-16,-3-5 1 16,1-5-2-16,7-5 10 15,9 0 5-15,13 0 13 16,10 0-35-16,7 0 0 16,0 0-130-16,29 0-205 15</inkml:trace>
  <inkml:trace contextRef="#ctx0" brushRef="#br0" timeOffset="5193.67">13251 3205 679 0,'0'0'79'16,"0"0"-29"-16,0 0-48 16,0 0-2-16,99-53-6 15,-59 35 6-15,-3-3 1 16,-5 2 2-16,-13-1 0 15,-5 1 4-15,-11 1 4 16,-3-1-7-16,-14 4-4 16,-17 6-6-16,-16 9 1 15,-7 0-4-15,-8 26 8 16,3 7-8-16,11 8 0 0,11 3-18 16,16-3 10-16,18-3 3 15,3-9-3-15,18-12-3 16,18-8 20-16,16-9 11 15,13 0 17-15,11-14-28 16,5-15-88-16,-5-12-424 16</inkml:trace>
  <inkml:trace contextRef="#ctx0" brushRef="#br0" timeOffset="5726.23">13790 2567 694 0,'0'0'33'0,"0"0"75"16,0 0-108-16,0 0-4 15,0 0-31-15,-5 125 33 16,-9-33 1-16,-6 13 1 15,-2 6 0-15,-5-5 0 0,-1-7 0 16,1-8-14 0,5-10-48-16,6-16-14 0,10-16-31 15,6-23-49-15,3-23-222 16</inkml:trace>
  <inkml:trace contextRef="#ctx0" brushRef="#br0" timeOffset="6542.63">14397 2677 801 0,'0'0'8'16,"30"-71"9"-16,-21 53-7 16,-5 6-7-16,-2 7 2 15,-2 3 3-15,0 2-8 16,0 0-22-16,-17 21-93 15,-14 12 86-15,-9 17 29 16,-4 12-15-16,7 6-18 16,7 4 6-16,9-2 13 15,14-10 0-15,7-10 7 16,0-11 3-16,1-12 4 16,9-9 1-16,-6-6 3 15,-4-4 5-15,0-5-2 16,0 1-1-16,-11 1-2 15,-9-1 17-15,-4-1-13 16,1-3 1-16,6 0-8 0,10 0 2 16,7-9-3-16,3-12 0 15,29-7 0-15,17-3 0 16,17 1 0-16,11 4 10 16,11 2-10-16,2 7 0 15,-7 2 1-15,-12 3-1 16,-13 3 16-16,-18 3-7 15,-19 2 16-15,-11 2 29 16,-10 2 26-16,0 0-36 16,0 0-22-16,0 0-22 15,0 6-8-15,-12 25-15 16,-6 21 23-16,-7 18 0 0,-2 12 0 16,0 7 0-16,2-5-1 15,8-11 1-15,6-19 0 16,8-19-3-16,3-21-3 15,0-14 6-15,0-4 13 16,4-30 75-16,19-15-72 16,11-18-16-16,5-7-12 15,1-3 5-15,-4 0-11 16,-5 4-17-16,-6 12-3 16,-4 15 27-16,-1 15 10 15,-3 15 0-15,0 12 1 16,-2 4-3-16,-2 13-3 15,-1 18 0-15,-6 9 2 0,-3 5 1 16,-3-1 1 0,0-6-2-16,0-8 2 0,-12-9 1 15,-1-6-2-15,-10-6-1 16,-8-2 4-16,-6-5 0 16,-8-2 7-16,-1 0-4 15,10-14-3-15,12 4 2 16,18 3-6-16,8 4-21 15,33-1-279-15</inkml:trace>
  <inkml:trace contextRef="#ctx0" brushRef="#br0" timeOffset="7341.86">15264 3093 624 0,'0'0'82'0,"0"0"10"16,0 0-50-16,0 0-30 15,0 0-8-15,0 0-1 16,85-70-3-16,-66 56 3 16,-5-1 3-16,-6 1 6 15,-5 1 0-15,-3 2-3 16,0 3-9-16,-7 5 0 16,-16 3-12-16,-12 11-5 15,-9 18-12-15,-3 9 7 16,3 6-22-16,16-5-10 0,21-7 8 15,7-8 12 1,25-11 22-16,21-10 12 0,13-3 32 16,5-7-11-16,0-12-15 15,-4-6-2-15,-13-2 5 16,-9-3-9-16,-8 2-3 16,-7 1 3-16,-6 4 6 15,-7 8 60-15,-4 5 0 16,-3 8-25-16,-2 2-9 15,-1 0-32-15,0 0-15 16,2 10-48-16,1 7 22 16,0 0 41-16,-3-3 1 15,0-3-1-15,0 0-2 16,0 1-3-16,-12 2 0 0,-7 2 2 16,-4 3 3-16,-1-1 2 15,3 2-2-15,9-5-1 16,8-1-7-16,4-4-9 15,4-5 0-15,26-5 17 16,20 0 11-16,13-15 24 16,11-12-8-16,-3-6-4 15,-8-4-6-15,-9-4 13 16,-2-2-10-16,-12-1-9 16,-10 1-11-16,-14 4-1 15,-11 5-25-15,-5 11 1 16,0 10 22-16,0 11 1 15,-2 2-4-15,-11 14-145 0,-5 20 85 16,-12 12 52-16,0 8 12 16,7 1 3-16,5-5-1 15,16-10 0-15,2-14-1 16,0-7 1-16,2-9 8 16,5-7 13-16,-6-3 10 15,-1 0 36-15,0 0 33 16,0 0-53-16,0 0-29 15,0 0-13-15,-11 0-5 16,-5-1-13-16,-1 1-4 16,0 0-19-16,3 2-64 15,2 12-10-15,8 4-21 0,4-8-35 16</inkml:trace>
  <inkml:trace contextRef="#ctx0" brushRef="#br0" timeOffset="7522.34">16525 3209 842 0,'0'0'42'15,"0"0"17"-15,0 0 15 16,0 0-24-16,0 0-23 16,0 0-27-16,2-63-14 15,-11 73-92-15,-12 17-70 16,-4-1 31-16,3-9-445 15</inkml:trace>
  <inkml:trace contextRef="#ctx0" brushRef="#br0" timeOffset="10875.53">8632 4137 707 0,'0'0'146'0,"0"0"-124"15,0 0-22-15,0 0-9 16,0 0-11-16,0 0 20 15,0 101 0-15,0-37-6 16,-15 12 6-16,-6 13 0 16,-7 11 0-16,-4 4 0 15,-2-3-1-15,-6-6 1 16,0-13-62-16,1-18 0 16,9-19-47-16,14-25-25 15,14-20-115-15</inkml:trace>
  <inkml:trace contextRef="#ctx0" brushRef="#br0" timeOffset="12174.31">8601 4062 630 0,'0'0'16'15,"0"0"74"-15,0 0-49 16,0 0-41-16,0 0-17 15,92 12 14-15,-56 35-1 16,3 12 1-16,2 10 2 16,-3-2 0-16,-8-4 1 15,-14-6-1-15,-12-12-6 0,-4-5-18 16,-23-8 6-16,-9-6 16 16,-2-9-25-16,-2-9 18 15,5-8 10-15,7 0 0 16,3-14 24-16,5-6 46 15,5 0 21-15,5 1-51 16,6 5-23-16,0 4-17 16,29 3-16-16,19 2 13 15,20 5-5-15,13 0-1 16,4 0-6-16,0 12 2 0,-9 4 13 16,-15 3 3-1,-12 6-3-15,-16 7-1 0,-12 2 0 16,-9 4-5-16,-9 1 3 15,-3-3 3-15,0-4 0 16,-8-10 0-16,-1-9-4 16,3-7 0-16,1-6 3 15,3 0 1-15,-6 0 30 16,-4-12 39-16,-2-12-46 16,0-10-23-16,14-5-17 15,0-5-21-15,31-2 3 16,13-1-49-16,8 7 14 15,1 5 26-15,-9 12 32 16,-13 11 12-16,-14 5 11 0,-8 5 9 16,-8 2-17-16,1 0-3 15,-2 7 0-15,0 10 1 16,0 11 8-16,0 5 4 16,0 7-1-16,0 1-7 15,0-1-2-15,4-1-2 16,2-6 0-16,2-7-1 15,2-6 4-15,-4-9-2 16,-3-7 1-16,4-4 8 16,1 0 31-16,1-10 54 15,5-7-72-15,3-6-20 16,-4 5 2-16,-4 3-6 16,-3 3 6-16,-4 2 5 15,-1 2-1-15,1 3-6 16,-1 1-1-16,-1 1-3 0,0 1 3 15,0 2-2-15,0 0-1 16,0 0-1-16,0 0 0 16,0 0 1-16,0 0 0 15,0 0 1-15,0-1 1 16,0-4 2-16,2-1 18 16,-2-6-18-16,0 0-4 15,0-1-1-15,0-1 1 16,0-3 1-16,-6-4 0 15,-2-1 0-15,1 0-1 16,-3-1 0-16,-1 3-1 16,3 3-3-16,-5-1 1 0,1 6 1 15,-4-2-9-15,4 6-5 16,1 4 10-16,3-1-2 16,3 5 0-16,5 0 0 15,0 0-16-15,0 0-54 16,13 11 13-16,19 3 61 15,19-2 1-15,14-1 3 16,14-8-1-16,-1-1 1 16,-2-2-4-16,-10 0 2 15,-17 0 4-15,-15 0 12 16,-16 0 17-16,-12 0 2 16,-6 0-33-16,0 0-2 15,0 14-6-15,0 11 8 0,-8 9 0 16,-3 14 1-16,4 10-1 15,4 10 2-15,2 7 3 16,-2 7-2-16,0 3 3 16,-4 1 1-16,-2-7-6 15,-2-11 0-15,-1-14 1 16,0-17-1-16,6-15 4 16,1-14-5-16,4-7 2 15,-4-1 39-15,-1-9 30 16,-5-20-44-16,-1-14-27 15,6-2-38-15,6-2-32 16,5-7-114-16</inkml:trace>
  <inkml:trace contextRef="#ctx0" brushRef="#br0" timeOffset="12922.65">10400 4710 514 0,'0'0'71'16,"0"0"-71"-16,0 0-86 16,0 0 86-16,0 0 0 15,0 0 28-15,31 22 100 16,-3-29-66-16,2-11-21 16,-3-4 6-16,-2-6-26 15,-7-1-9-15,-6 0-5 16,-9 2-7-16,-3 5-3 0,-8 3-1 15,-11 6-5-15,-2 7 9 16,0 6-3-16,2 3-1 16,1 23-26-16,6 13-2 15,7 6 18-15,5 6-36 16,19-3 3-16,30-13-25 16,21-12 36-16,20-18 16 15,2-5 20-15,-5-21 38 16,-10-18 9-16,-13-8-10 15,-10-5 0-15,-13-2 44 16,-12 6-26-16,-15 8-14 16,-10 8-21-16,-4 9-8 0,0 9-5 15,0 9-3-15,0 5-3 16,0 0-1-16,-1 0-46 16,-12 12-49-16,-2 13 88 15,-8 12 7-15,-6 8 1 16,2 6-1-16,-1-1 1 15,1-4 1-15,5-6-2 16,7-6 0-16,6-4 0 16,9-5 1-16,0-4-1 15,28-5 0-15,20-10 0 16,15-6 7-16,10-7 5 16,1-23-10-16,-2-8 12 15,-4-12-4-15,-5-9 1 0,-13-3 5 16,-12-3 2-16,-17 1 2 15,-16 3 18-15,-5 4-18 16,0 9 41-16,-14 14-35 16,7 16-17-16,4 13-9 15,-3 5-1-15,3 19-54 16,-5 26 8-16,1 20 46 16,2 21-1-16,5 9-8 15,5 0-12-15,19-9-36 16,0-12 13-16,4-16-91 15,-6-19-44-15,-1-23-109 16</inkml:trace>
  <inkml:trace contextRef="#ctx0" brushRef="#br0" timeOffset="13101.48">11739 4480 833 0,'0'0'0'15,"0"0"-5"-15,83-19 5 16,-44 12 2-16,4-1 4 16,-2 1-5-16,-4 0-1 15,-2 0-1-15,-7-1-52 16,-4-6-112-16,-8-11-185 16</inkml:trace>
  <inkml:trace contextRef="#ctx0" brushRef="#br0" timeOffset="13288.28">10468 4118 639 0,'0'0'57'0,"0"0"-50"15,0 0-7-15,126 14 4 16,-55-5-4-16,2 4 0 15,2 0-86-15,-2-3-95 16</inkml:trace>
  <inkml:trace contextRef="#ctx0" brushRef="#br0" timeOffset="14268.85">13043 4338 460 0,'0'0'52'0,"0"0"33"0,0 0-4 16,0 0-25-16,-45-72 4 16,45 72-21-16,0 1-39 15,0 24-36-15,-7 16 28 16,-4 17 8-16,-7 18-1 16,-4 12 1-16,-5 8 0 15,0-1 0-15,3-8 1 16,6-16-1-16,4-18 2 15,9-24 0-15,2-20-1 16,3-9 14-16,0-20 114 16,4-25-82-16,17-28-47 0,6-18-28 15,-1-16 3-15,2-2 3 16,-1 2 11-16,1 13-8 16,2 20-13-16,0 20 13 15,1 16 6-15,0 21 13 16,-4 9 0-16,0 8 0 15,-4 13 0-15,0 23-8 16,-2 14 4-16,-2 9 2 16,-6-2 1-16,-7-3 1 15,-6-11-1-15,0-6-2 16,-14-10 2-16,-8-8 1 16,-2-2 8-16,-2-10-4 15,-1-4 5-15,1-3 10 16,0-4 0-16,7-10-8 0,10 2-9 15,9 3-2-15,10 1-33 16,31 0-68-16,18-2 40 16,4 4 60-16,-2 1 1 15,-11 4 2-15,-9 1 20 16,-8 4 9-16,-3 18-10 16,-6 11-12-16,-5 11-8 15,-6 7-1-15,-7 5 3 16,-6-3 7-16,0-6-9 15,0-10 3-15,0-7-2 16,-4-14 4-16,1-8-1 16,1-4-1-16,1-4 5 15,-3 0 73-15,0-16 12 0,2-12-94 16,2-11-3-16,0-3-75 16,11-2-15-16,19 4-47 15,11 4 29-15,9 6 16 16,-2 8 85-16,-6 7 10 15,-14 12 46-15,-10 3 36 16,-7 8-40-16,-3 18-32 16,-5 6 3-16,-3 7 6 15,0 2 0-15,-7 5-11 16,-9-4 1-16,-1-5-6 16,4-7 2-16,2-8 3 15,3-6-8-15,0-15-109 0,6-4-118 16</inkml:trace>
  <inkml:trace contextRef="#ctx0" brushRef="#br0" timeOffset="14422.87">13709 4286 629 0,'0'0'223'0,"0"0"-159"15,0-77-33-15,3 77-31 16,5 0-6-16,6 18-100 15,9 21 52-15,4 11-68 16,9-2-129-16</inkml:trace>
  <inkml:trace contextRef="#ctx0" brushRef="#br0" timeOffset="15017.7">14200 4582 746 0,'0'0'0'16,"0"0"-9"-16,0 0 4 16,-62 106 5-16,39-59 1 15,8 0-1-15,6-5 0 16,9-6 0-16,0-12 5 16,8-6-5-16,8-9 15 15,4-9 19-15,3 0-3 0,3-15 25 16,-1-14-28-16,-4-5-28 15,-3-3-5-15,-10 2-47 16,-8 3-8-16,0 2-46 16,-1 6 0-16,-8 6 55 15,5 6 51-15,2 7 59 16,2 3 68-16,0 2-94 16,0 0-33-16,2 13-1 15,11 12 1-15,4 9 14 16,-1 5-8-16,0 0-2 15,-4-2 3-15,2-4-5 16,-7-5 0-16,-2-8 3 16,-2-7 2-16,-2-7-7 15,-1-6-7-15,2 0 7 0,1-22-8 16,4-10-78-16,5-11 2 16,0 0 75-16,3 1 9 15,3 7 34-15,3 10 13 16,3 10-47-16,-1 7-7 15,-3 8 2-15,-4 0-1 16,-4 20-1-16,-3 8 1 16,-3 6 6-16,-6 6 12 15,0 2-3-15,0-1-6 16,-6-4 1-16,5-7-3 16,1-11 2-16,0-8-3 15,0-11-4-15,8-3-113 0,12-33-114 16</inkml:trace>
  <inkml:trace contextRef="#ctx0" brushRef="#br0" timeOffset="15188.68">14685 4098 866 0,'0'0'31'0,"0"0"-27"15,0 0-4-15,0 0-139 16,0 0 130-16,52 91-25 15,-34-30-36-15,1-2-27 16,10-8-41-16,4-14-41 16,3-17 13-16</inkml:trace>
  <inkml:trace contextRef="#ctx0" brushRef="#br0" timeOffset="15717.22">14952 4417 156 0,'0'0'208'0,"0"0"-19"16,0 0 6-16,0 0-80 15,0 0-90-15,0 0-25 16,1 4-19-16,-7 29 19 15,-3 16 0-15,5 11-1 16,4 5-1-16,0 0 0 16,22-9 2-16,4-20-5 15,1-16-10-15,3-18 15 16,-1-2 8-16,1-14 0 16,0-11 10-16,-3-6-2 0,-8 2-3 15,-6 7 16 1,-7 7-24-16,-1 4 3 0,-3 10-5 15,-2 1-3-15,1 0-12 16,4 7-47-16,2 18 5 16,5 8 53-16,2 9-13 15,3-2-18-15,1-1-19 16,-3-10-30-16,0-12 41 16,-3-10 40-16,1-7 5 15,5-2 27-15,0-14-12 16,-3-9-6-16,0-5 0 15,-9 0 10-15,-2 1 28 16,-4 5-10-16,0 6-3 16,0 7 18-16,0 5-2 15,0 4-5-15,0 2-10 0,0 3-40 16,0 31-42 0,0 24 16-16,5 23 26 0,-2 14-1 15,0 8 1-15,-3 0-1 16,0-8-4-16,-6-9-13 15,-5-16-14-15,2-19 6 16,5-21-7-16,3-16-18 16,1-14-10-16,13-24 27 15,17-30-268-15</inkml:trace>
  <inkml:trace contextRef="#ctx0" brushRef="#br0" timeOffset="15929.29">15041 4434 328 0,'0'0'0'16,"0"0"4"-16,0 0 52 16,0 0 65-16,96 9-43 15,-36-9-40-15,8 0-27 16,5 0-5-16,-3-9 3 15,-2 0-2-15,3 1-7 16,-2-4-26-16,-1-4-178 16</inkml:trace>
  <inkml:trace contextRef="#ctx0" brushRef="#br0" timeOffset="17084.53">16467 4439 702 0,'0'0'21'0,"0"0"16"0,0 0-37 16,0 0-61-16,0 0 52 15,-6 75 9-15,-20-22 2 16,0 4 5-16,1-3 0 16,8-10-3-16,3-11 0 15,4-10-2-15,9-13 0 16,-1-6 1-16,2-4 3 16,0 0 24-16,0-15 69 15,14-19-94-15,10-13-5 16,6-14-34-16,1-4 10 15,-1 1-11-15,0 7-8 16,-2 15-15-16,-3 10-9 16,-1 16 30-16,-3 12 36 15,-3 4-1-15,-3 12 1 0,-5 16-4 16,-4 11-1-16,-3 8 5 16,-3 5 1-16,6-5 1 15,4-7 0-15,4-15 3 16,1-11 10-16,-3-14 41 15,3 0 8-15,6-21 13 16,3-13-48-16,2-11-7 16,-1-5-19-16,-6 2-2 15,1 4 0-15,-4 13 2 16,-5 11-2-16,-3 13 2 16,-4 7-2-16,-1 7-29 15,4 19-16-15,0 14 35 0,0 14 0 16,7 10 0-16,13 3-22 15,19-2-21-15,19-15-25 16,22-19-23-16,10-19-8 16,-4-12 85-16,-6-9 24 15,-19-23 41-15,-18-9 22 16,-16-10-6-16,-18-5 50 16,-16-1 12-16,-4 6-40 15,-22 12-25-15,-1 12-32 16,7 13 7-16,1 13-29 15,4 1-8-15,-3 20-10 16,-1 14 3-16,4 18-5 0,9 7-19 16,6 4 38-16,3-6-16 15,28-14-17 1,16-14 1-16,9-17 33 0,2-12 0 16,-9 0 5-16,-11-20 20 15,-14-6 28-15,-8-3-16 16,-7-3 13-16,-9-3-13 15,0 0-7-15,-18 2-17 16,1 12-7-16,6 12 5 16,6 9-10-16,1 2-1 15,-1 23-73-15,2 18 70 0,3 13 2 16,6 5-17 0,39-6-14-16,19-12-6 15,17-16 29-15,2-18-7 16,-8-9 8-16,-7-20 8 0,-4-20 2 15,-5-15 14-15,-11-17-11 16,-11-2 3-16,-12-1-4 16,-17 5 3-16,-8 4 1 15,-15 10 16-15,-18 8 14 16,5 18 1-16,7 13-11 16,9 17-25-16,-1 2-3 15,-3 27-50-15,-10 19 45 16,-1 22 4-16,0 20-2 15,9 14 2-15,9 0-6 16,9-1-10-16,21-14-15 16,23-16-7-16,7-20-34 15,2-22-96-15,-8-23-106 0</inkml:trace>
  <inkml:trace contextRef="#ctx0" brushRef="#br0" timeOffset="17451.55">18469 4680 827 0,'0'0'10'0,"0"0"-10"16,0 0-60-16,0 0 58 15,18 103 0-15,-18-56 0 16,0-2 2-16,-3-3 0 16,-4-8 1-16,-3-9 4 15,3-6-2-15,1-9-2 0,3-6 2 16,3-4-2-16,0 0 14 15,0-14 20-15,18-14-35 16,16-9-13-16,12-4-79 16,8-3-18-16,2 1 65 15,-7 4 12-15,-12 8 33 16,-9 6 10-16,-11 13 12 16,-5 8 45-16,-11 4-24 15,-1 9-43-15,0 21-20 16,-7 8 19-16,-15 8 1 15,-4 3 4-15,-1-1-1 16,3-3-1-16,10-8 0 16,10-7-2-16,4-11-73 15,11-18-107-15</inkml:trace>
  <inkml:trace contextRef="#ctx0" brushRef="#br0" timeOffset="17578.51">18994 4405 526 0,'0'0'0'0,"0"0"-142"15,79 107-48-15</inkml:trace>
  <inkml:trace contextRef="#ctx0" brushRef="#br0" timeOffset="17965.68">19458 4867 551 0,'0'0'85'16,"0"0"1"-16,0 0-35 16,0 0-28-16,0 0-9 15,-112 14-8-15,60 27-6 16,-9 12 2-16,0 1-1 16,4-4 4-16,5-5-5 15,11-16-16-15,13-9-4 16,13-11-52-16,10-9 18 15,5-11 54-15,16-22 1 16,13-13-1-16,6-7-17 16,-4-3-2-16,-4 3-28 0,-6 9 47 15,-6 15 21-15,-5 13 49 16,-6 9 12-16,-4 7-47 16,0 19-35-16,0 17-49 15,-17 20 46-15,0 7-2 16,-4 7 5-16,8-7 2 15,10-5-2-15,3-14-3 16,0-13-27-16,3-14-5 16,1-11-5-16,-1-6-46 15,0-9 47-15,0-22-350 16</inkml:trace>
  <inkml:trace contextRef="#ctx0" brushRef="#br0" timeOffset="18180.47">18177 4371 811 0,'0'0'11'16,"0"0"-8"-16,0 0-3 15,0 0-3-15,0 0 3 16,112-4 4-16,-44 11-2 15,8 2-2-15,2-4-35 16,-2-2-84-16,-8-3-89 16</inkml:trace>
  <inkml:trace contextRef="#ctx0" brushRef="#br0" timeOffset="19633.72">8624 5350 148 0,'0'0'113'16,"-85"-30"-21"-16,53 20 4 15,9 0 30-15,7 3-112 16,10 2-11-16,5 5 2 16,1 0-5-16,7 0-53 0,20 0-10 15,22 0 51-15,9 0 1 16,11 0-49-16,11 0 2 16,11 0 4-16,14 0 42 15,8 0 11-15,17 0 1 16,15-4 8-16,19-6 28 15,23-1 19-15,16 2-30 16,15-2 1-16,12 3-19 16,10 0 0-16,3 1-7 15,-7 0 10-15,-12 4-10 16,-14-3 0-16,-14 1 5 16,-5 0-3-16,-5-2-2 15,-6-1 0-15,-8-4 0 16,-2 0 4-16,-9 0-4 0,1 0 0 15,-4 2 9-15,-5 1 5 16,-1 4-1-16,-6-1-1 16,-10 1 3-16,-5 4-8 15,-7-6 12-15,-8 1-8 16,-2 2 7-16,-6-3-2 16,0 2-13-16,2-1 1 15,0 0-3-15,3 2-1 16,-6 2 0-16,-10 0-5 15,-11 2-9-15,-10 0 12 16,-4 0 0-16,1-1-1 0,4-7 6 16,11-1 10-16,15 1-2 15,18 1 1-15,15 7-1 16,10 0-8-16,-2 0-1 16,-6 0-2-16,-8 0 0 15,-6 0 0-15,-5 0 1 16,2 0 5-16,7 0 6 15,14 4 17-15,16 7-22 16,15 0-4-16,-1 3-3 16,3-1 0-16,-13-1 1 15,-10-8-1-15,-5-4 2 16,-6 0 1-16,-7 0 10 16,-7-4 15-16,-9-1 6 15,-11 3-22-15,-12 1 4 0,-11 1-15 16,-11 0 2-16,-9 0-3 15,-7 0 1-15,-10 0-1 16,-6 0 0-16,-5 0 0 16,-2 0-3-16,-4 0 6 15,-2 0-3-15,-4 0 2 16,-2 0-4-16,-5 5 2 16,1 7-13-16,-6-1-89 15,1-5-69-15,-3-6-288 16</inkml:trace>
  <inkml:trace contextRef="#ctx0" brushRef="#br0" timeOffset="19784.41">19540 5141 809 0,'0'0'35'0,"0"0"38"15,0 0-73-15,0 0-8 16,0 0-177-16,0 0 28 15,-94 75-16-15</inkml:trace>
  <inkml:trace contextRef="#ctx0" brushRef="#br0" timeOffset="25907.4">4749 6370 587 0,'0'0'84'0,"0"0"-11"0,0 0-45 15,0 0-14-15,0 0-2 16,0 0-6-16,0 0-6 16,-125-13 2-16,62 41 0 15,-2 9-1-15,1 8-1 16,13 3 2-16,11 8-2 16,16 4-3-16,12-1 1 15,12 1-3-15,13 0 4 16,26-9-26-16,18-10-17 15,19-16-21-15,22-18 14 0,14-7-6 16,2-14 2 0,-14-14 22-16,-24-3 33 0,-23 2 11 15,-27 5 34-15,-16 6 70 16,-10 5 47-16,0 0-106 16,-15 6-32-16,-10 7-2 15,-5 0-20-15,-1 20-2 16,1 15-3-16,7 6 2 15,9 9-6-15,9 0 4 16,5 1-5-16,0-4 6 16,18-9-6-16,6-7 5 15,10-10-2-15,6-9 5 16,12-12 4-16,7 0 0 16,3-21 4-16,-7-8-7 15,-10-6 5-15,-16 0-3 0,-19-2-3 16,-10 2 0-16,-3-1-14 15,-30 6 0-15,-13 4-56 16,-6 6-33-16,4 3 48 16,15 3 16-16,18 1 39 15,15 1 3-15,11 1 28 16,23-1-26-16,15 2 3 16,8 7 11-16,-3 3 6 15,0 0-2-15,-8 13-10 16,-11 19-13-16,-8 11 0 15,-9 7 0-15,-5 5 1 16,-11-3-1-16,-2-12-37 0,0-8 0 16,-13-14 12-16,7-10 6 15,0-8 19-15,-2 0 5 16,4-15 50-16,-2-16-33 16,5-8 7-16,1-4-17 15,0-8-12-15,19 2-4 16,11 4-11-16,7 6-6 15,2 14 14-15,4 11 2 16,-9 11 5-16,-4 3 0 16,-9 14-4-16,-2 14 4 15,-4 11 2-15,-7 4 26 16,-5 4-8-16,-3-2-14 16,0-5-3-16,0-4 2 15,-2-3-5-15,-8-6-18 16,-8-10-112-16,3-9-310 0</inkml:trace>
  <inkml:trace contextRef="#ctx0" brushRef="#br0" timeOffset="26323.02">5747 6996 638 0,'0'0'111'15,"0"0"-56"-15,0 0-25 16,56-75-2-16,-21 46-24 15,7-2-2-15,6-6-1 16,1-1 2-16,-2 4-2 0,-4-2-1 16,-10 2-8-16,-14 1-24 15,-10 1-23-15,-9 5 11 16,0 4-23-16,-12 9 63 16,-4 7-4-16,-1 7-3 15,-2 0-4-15,2 13 0 16,-4 15-3-16,-1 9 15 15,10 10 0-15,6 5 2 16,6 5 1-16,12-1 19 16,21-2 24-16,-2-10 0 15,-4-11-15-15,-11-9-14 16,-8-7-5-16,-7-4-1 0,-1 1-1 16,0 2 1-1,-16 1-3-15,-12 1 3 0,-8-1-8 16,0-3-6-16,-3-5-33 15,4-6-7-15,5-3 2 16,9 0 15-16,10-3-21 16,11-11-102-16</inkml:trace>
  <inkml:trace contextRef="#ctx0" brushRef="#br0" timeOffset="26606.47">6556 6366 565 0,'0'0'107'0,"0"0"65"0,0 0-94 16,0 0-26-16,0 0-52 16,0 0-12-16,-67-16-17 15,62 75 28-15,2 16 2 16,3 8-1-16,0 3 0 15,0 3 0-15,0-3 0 16,5-5-1-16,1-12-10 16,2-13-41-16,-2-16-11 15,2-10-54-15,3-14-40 16,9-16-265-16</inkml:trace>
  <inkml:trace contextRef="#ctx0" brushRef="#br0" timeOffset="26905.95">6671 6727 864 0,'0'0'0'16,"0"0"-13"-16,0 0-66 16,0 0 79-16,31 97 0 15,-13-51 17-15,0 4 3 16,6-3-1-16,-2-1-10 15,-3-8 4-15,-7-7-12 0,-6-10 2 16,-4-11-2 0,-2-6 1-16,0-4-2 0,0 0 6 15,-6-7 5-15,-9-15-11 16,-5-12-13-16,6-9-40 16,11-1-33-16,3-6 43 15,22 1-49-15,24 2-116 16,15 3-162-16</inkml:trace>
  <inkml:trace contextRef="#ctx0" brushRef="#br0" timeOffset="27688.66">7217 6673 287 0,'0'0'143'0,"0"0"-35"15,0 0-79-15,0 0-29 16,0 0 0-16,0 0 5 16,-27 94 23-16,-18-48-15 15,-3 2-5-15,8 0-5 0,4 0 0 16,15-9 2-16,14-7-2 15,7-9-3-15,14-12-38 16,27-11-20-16,9 0 43 16,4-20-4-16,-3-11 19 15,-12-5 2-15,-12-1 91 16,-11 2 23-16,-9 4-2 16,-7 5-34-16,0 7-29 15,0 7-23-15,-3 7-16 16,2 5-12-16,-3 0-10 15,-1 19-45-15,1 13 32 16,-2 7 22-16,6 2-1 0,0-1-25 16,16-4-23-1,17-6-84-15,3-12 127 0,4-12 4 16,-1-6-7-16,1-17 8 16,-7-9 2-16,-6-6 1 15,-10 0 18-15,-5 6 38 16,-9 7 35-16,-3 6-30 15,0 7-34-15,0 3-13 16,0 3-13-16,0 0-2 16,0 3-38-16,0 17-29 15,0 7 67-15,0 3 2 16,5 2-2-16,17-4-10 16,10-6-1-16,0-7 11 15,4-10-13-15,-4-5 7 16,-5-7 6-16,-1-12 4 0,-6-3 1 15,-2 0-4-15,-9 7 4 16,-6 5-1-16,-2 8 4 16,-1 2-8-16,0 0-8 15,0 4-77-15,0 12 36 16,0 5 49-16,0 1 0 16,0-2 1-16,10 1-1 15,7-4 1-15,2-5-1 16,2-4 3-16,-1-8-1 15,-1 0 5-15,2-17 16 0,-3-5-2 16,-2 0 29-16,-7 0-41 16,-4 7-7-16,-5 4 21 15,0 6-12-15,0 4-11 16,0 1 0-16,0 0-8 16,0 10-84-16,0 14 85 15,0 6 7-15,0 4 1 16,19 3-1-16,6-3-2 15,2-7-1-15,2-7-83 16,-7-12-40-16,-1-8-7 16,-8-14-178-16</inkml:trace>
  <inkml:trace contextRef="#ctx0" brushRef="#br0" timeOffset="27877.27">7810 6457 902 0,'0'0'61'0,"0"0"-61"15,0 0-5-15,0 0-94 16,0 0 8-16,0 0 73 16,28 72-79-16,-22-43-64 15,-6-9-118-15</inkml:trace>
  <inkml:trace contextRef="#ctx0" brushRef="#br0" timeOffset="28121.23">6321 6496 680 0,'0'0'0'16,"0"0"-11"-16,0 0 11 16,107 13 32-16,-45-11-3 15,8-2-14-15,0 0-13 16,2 0-2-16,1 0-8 16,-1-2-121-16,-10-15-240 15</inkml:trace>
  <inkml:trace contextRef="#ctx0" brushRef="#br0" timeOffset="30852.41">8461 6970 321 0,'0'0'193'16,"0"0"-70"-16,0 0-35 15,0 0-2-15,0 0-15 0,0 0-41 16,-8-17-1 0,8 17-12-16,0 0-8 0,0 0-9 15,0 0-8-15,19 0-10 16,23 0 18-16,22 0 1 16,18 0-1-16,9-11-16 15,6-2-5-15,0-7-6 16,-7-4 1-16,-16-2-16 15,-27-1 21-15,-21 2-11 16,-20 2 7-16,-6 3-10 16,-26 6 5-16,-16 4 23 15,-9 3 0-15,5 4 7 16,8 3 0-16,21 0 0 16,14 10-9-16,3 10-5 15,12 11 11-15,11 6 3 0,7 4 2 16,-1-3 4-16,-6-1-3 15,-4-9 2-15,-8-6-4 16,-5-5 0-16,-6-7 4 16,0 0-2-16,-13 1 2 15,-18 1-5-15,-8-2-15 16,6-7-181-16</inkml:trace>
  <inkml:trace contextRef="#ctx0" brushRef="#br0" timeOffset="31219.55">9703 6710 511 0,'0'0'34'0,"0"0"28"15,55-81 13-15,-17 47-36 16,5-8-4-16,5-3-5 15,-2-2 1-15,-10-1-2 16,-8 2 11-16,-12 3-10 16,-10-1-3-16,-6 10-21 15,0 6 2-15,-16 9-7 16,-6 8 7-16,-4 11-8 16,-1 3-12-16,-5 28-4 15,-4 24 2-15,0 21 8 16,1 18 5-16,6 12 1 0,7 11 0 15,11 3-4-15,6-4-8 16,4-9-5-16,1-17-15 16,0-25-40-16,0-21-57 15,-5-24 3-15,-3-20-92 16,-6-14 67-16</inkml:trace>
  <inkml:trace contextRef="#ctx0" brushRef="#br0" timeOffset="31451.53">9575 6834 359 0,'0'0'55'16,"0"0"-10"-16,127-72-13 16,-77 60 16-16,3 4 0 0,0 1 11 15,1 2-3-15,-4 2 0 16,-3 3-28-16,-4 0-13 16,-7 0-12-16,-11 0-2 15,-10 3-1-15,-9 7-8 16,-6 4-22-16,0 3 5 15,-4 9 21-15,-13 5 4 16,2 6 0-16,0-3-90 16,4-9-79-16,8-15-224 15</inkml:trace>
  <inkml:trace contextRef="#ctx0" brushRef="#br0" timeOffset="31617.9">10301 6348 862 0,'0'0'27'16,"0"0"15"-16,0 0-42 15,0 0-177-15,0 0 156 16,64 119-47-16,-17-54-106 16,14-7-187-16</inkml:trace>
  <inkml:trace contextRef="#ctx0" brushRef="#br0" timeOffset="31951.35">10738 6759 656 0,'0'0'73'0,"0"0"-19"15,0 0-1-15,-79 24-10 16,48 5-31-16,-6 5-12 16,4 5 1-16,3-5 0 15,3-11-1-15,7-7-13 16,0-7-24-16,6-9-22 15,-2 0-19-15,6-19 23 16,1-13-36-16,7-9-74 16,2-2 65-16,0 1 100 15,15 11 152-15,0 10 5 16,-2 11-28-16,1 10-54 16,5 0-73-16,3 12-2 15,3 14 0-15,-2 13-2 16,0 8 2-16,-3 4 0 0,0 2 0 15,7-12 0-15,4-5-39 16,8-12-49-16,7-14-55 16,-3-10-227-16</inkml:trace>
  <inkml:trace contextRef="#ctx0" brushRef="#br0" timeOffset="32600.36">10981 6875 413 0,'0'0'89'0,"0"0"2"16,0 0-26-16,0 0-1 0,0 0-9 16,0 0-35-16,30-58 34 15,-24 43-11-15,-2-3-24 16,-4 3 6-16,0 0-3 16,-2-1-16-16,-12 5-6 15,-2 4-2-15,-1 7-3 16,-5 0-3-16,0 17-23 15,-3 13 18-15,3 11-1 16,10 6-13-16,5 2-1 16,7 3-17-16,3-11-17 15,28-7-3-15,25-17-34 16,15-14 95-16,8-3 4 16,0-20 9-16,-7-16-9 15,-8-14-6-15,-9-10 6 0,-9-7 1 16,-12 1 15-16,-12 2-9 15,-12 5 11-15,-9 1-11 16,-1 2 33-16,0 12 52 16,0 13 27-16,0 14-75 15,0 14-36-15,2 3-8 16,8 17-79-16,8 18 79 16,0 16 0-16,3 10 0 15,0 8 1-15,-1 5-3 16,-4-2 1-16,-4-12-10 15,-7-16 3-15,-5-19 7 16,0-15 2-16,0-10 0 0,0 0 33 16,-10-9 26-1,-15-16-41-15,-14-6-11 0,-13-1-8 16,-2 6 1-16,6 13-2 16,13 11-1-16,11 4 0 15,6 25-10-15,3 12 5 16,4 5 0-16,6 1-1 15,5-5-1-15,0-4-14 16,20-12-4-16,10-7 19 16,9-7 4-16,9-10 3 15,5 0-13-15,0-19-106 16,2-12-134-16</inkml:trace>
  <inkml:trace contextRef="#ctx0" brushRef="#br0" timeOffset="33471.59">11805 6885 424 0,'0'0'64'16,"0"0"-60"-16,0 0 28 0,0 0 67 15,80-7-26-15,-41-6-25 16,12-3-20-16,8-1-14 16,9-1-6-16,-6 6-8 15,-10 4-17-15,-14 5-125 16,-18 0-134-16</inkml:trace>
  <inkml:trace contextRef="#ctx0" brushRef="#br0" timeOffset="33974.74">12483 6984 518 0,'0'0'74'16,"0"0"-35"-16,0 0 25 15,66-94 2-15,-51 67 2 16,-2-1-60-16,-4 5 2 15,-4 1 22-15,-4 6-10 16,-1 6-4-16,0 5-10 16,0 5 7-16,0 0-15 15,0 0-16-15,0 12-32 16,10 19 18-16,10 8 29 16,11 6-3-16,12 0-50 15,9-9-49-15,3-11 70 0,-2-15-31 16,-2-10 2-16,-5-13 61 15,0-20 1-15,-4-14 3 16,-6-10 2-16,-9-4 3 16,-9 0 5-16,-12 4 14 15,-6-1 61-15,-14 4-17 16,-8 8-40-16,4 14 70 16,7 15-23-16,7 10-49 15,4 7-29-15,0 12-43 16,0 22-10-16,3 19 53 15,8 13 2-15,-1 9-2 16,3 9 2-16,2-4-2 0,2-7-2 16,-2-14-44-1,-4-20 0-15,-1-12-38 0,-3-14-27 16,3-13-117-16</inkml:trace>
  <inkml:trace contextRef="#ctx0" brushRef="#br0" timeOffset="34148.7">13356 6662 678 0,'0'0'0'0,"94"-12"-1"16,-39 8 1-16,-1 1 11 16,-1-2 9-16,-2 5-18 0,-5-3-2 15,-8 0-15 1,-14-5-111-16,-18-12-249 0</inkml:trace>
  <inkml:trace contextRef="#ctx0" brushRef="#br0" timeOffset="34318.45">12395 6457 715 0,'0'0'0'16,"85"10"-6"-16,-21 2-2 16,11 5-56-16,2-5-118 0</inkml:trace>
  <inkml:trace contextRef="#ctx0" brushRef="#br0" timeOffset="35281.32">14592 6549 828 0,'0'0'34'16,"0"0"40"-16,0 0-54 16,0 0-20-16,0 0-26 15,0 0 20-15,-107 35 6 16,59 10-3-16,2 14 0 16,-2 10-7-16,11 3-69 15,16-6-8-15,21-14-28 16,25-21-1-16,37-20 72 15,18-11 44-15,7-8 3 16,-1-24 1-16,-11-6 1 0,-19-7 21 16,-20 1 76-1,-16 1 8-15,-13 6-78 0,-7 3 55 16,-7 5-55-16,-19 8 19 16,-2 9-50-16,1 11-1 15,0 1-11-15,0 17-25 16,2 15 13-16,0 9 9 15,8 10-17-15,7 2-21 16,10-7 22-16,8-15 1 16,29-19 0-16,5-12 29 15,9-6 12-15,-3-19 17 16,-7-11 12-16,-12-1-10 16,-9-1 2-16,-13 6 24 0,-7 7-37 15,0 6-5 1,-1 5-13-16,-5 8-2 0,-5 6-3 15,4 0-18 1,2 14-57-16,-1 11 63 0,6 8-4 16,0 4 7-16,14 2-6 15,22-8-19-15,14-11-5 16,5-17 35-16,-4-3 7 16,-11-14 6-16,-11-11 21 15,-12-1-2-15,-4 1-18 16,-7 2 25-16,-6 8-11 15,0 5-21-15,0 5 0 0,0 3 8 16,0 2-8 0,2 0-10-16,5 5-22 0,0 9 32 15,5 3 1-15,0-1-1 16,0-3 0-16,1-8 0 16,-4-4 7-16,-3-1 10 15,2-5 57-15,-1-9-63 16,-1-3-7-16,2 1-2 15,-1 2 1-15,3 2 0 16,3 4-2-16,6 3-1 16,2 5-3-16,0 0 3 15,4 0-2-15,0 6 1 16,5 10 1-16,5 5-2 16,-3 2 2-16,-2-1-1 15,-11-2 0-15,-13-3-28 0,-6-1-46 16,0-6-35-16,-16-10-138 15</inkml:trace>
  <inkml:trace contextRef="#ctx0" brushRef="#br0" timeOffset="35697.53">15996 6652 826 0,'0'0'31'0,"0"0"-24"0,0 0-7 16,0 0 0-16,0 0-13 15,0 0-9-15,9 30 22 16,-9 1 0-16,-2 3 1 16,1 1-1-16,1-5-13 15,0-7 9-15,0-8-46 16,0-6-19-16,6-9-15 15,9 0 44-15,7-21 28 16,5-7-61-16,0-2 73 16,-5 4 63-16,-5 7 24 15,-4 4-32-15,-4 5 66 16,-4 4-75-16,-2 4-24 16,-3 2 0-16,0 0-22 15,4 0-5-15,2 0-16 16,7 11 16-16,4 3 5 0,5 1 0 15,2 0 0-15,3-1-31 16,1-2-50-16,-3-9-98 16,-5-3-206-16</inkml:trace>
  <inkml:trace contextRef="#ctx0" brushRef="#br0" timeOffset="36148.9">16491 6679 404 0,'0'0'357'0,"0"0"-331"16,0 0-26-16,0 0-19 16,0 0 19-16,-82 95 7 0,75-61-7 15,7-6 1-15,0-8 6 16,15-8 1-16,7-10 9 16,6-2 12-16,4-18-9 15,0-14-11-15,0-6-9 16,-5-2-3-16,-7 3-7 15,-5 5-39-15,-5-1-38 16,-10 4-19-16,0 0-13 16,0 1 105-16,0 5 14 15,0 3 35-15,7 2-8 16,14 6 30-16,9 5-4 16,8 2-9-16,4 3-27 15,7 2 1-15,1 0 9 0,-3 0 11 16,-2 0-4-1,-3 2-17-15,-11 5-11 0,-6 5-6 16,-14 3 0-16,-11 10-11 16,-6 7-7-16,-24 12 16 15,-13 8 2-15,-5 5 0 16,-2 4 6-16,10-3-6 16,14-10-21-16,13-9-24 15,13-16-4-15,0-12-20 16,19-11-15-16,8-24-45 15</inkml:trace>
  <inkml:trace contextRef="#ctx0" brushRef="#br0" timeOffset="36349.28">16718 6554 441 0,'0'0'50'15,"0"0"-50"-15,0 0 0 16,0 0 22-16,0 0 85 15,0 0 4-15,91 16-44 16,-51-16-9-16,-1 0-25 16,1 0-22-16,-2-3-8 15,2-4-3-15,-1 0-33 16,-2-3-115-16,-6-5-242 16</inkml:trace>
  <inkml:trace contextRef="#ctx0" brushRef="#br0" timeOffset="36981.31">17726 6232 697 0,'0'0'52'16,"0"0"78"-16,0 0-74 15,0 0-56-15,0 0-10 16,0 0-3-16,4 31 13 16,-26 10 0-16,-2 5-1 15,2-4 1-15,7-4 0 16,5-9 1-16,7-9-1 16,3-6 0-16,0-4-10 15,0-8-17-15,22-2-1 0,13-2 27 16,6-15-33-16,-3-2-63 15,-8 2 40-15,-11 7 57 16,-10 4 45-16,-3 6 6 16,0 0-51-16,-6 15-8 15,3 12-13-15,-3 10 11 16,0 8 7-16,-11-2 1 16,-8-4 2-16,4-9 0 15,2-13 0-15,5-8 0 16,-1-6 0-16,-4-3 0 15,-4 0 16-15,-2-12 19 16,4-8-3-16,2-2-20 0,3 1-7 16,10 4-5-1,2 5-7-15,32 2-141 0,15-1-250 16</inkml:trace>
  <inkml:trace contextRef="#ctx0" brushRef="#br0" timeOffset="37313.12">18121 6578 474 0,'0'0'14'16,"0"0"4"-16,0 0 22 15,0 0-11-15,109 1 13 16,-71-7-20-16,2-8-2 0,-4-3-2 15,-5-2 1-15,-7-1-13 16,-12 1-4-16,-11 1 3 16,-1-1 1-16,-10 4-6 15,-16 3-6-15,-6 6 6 16,-4 6 0-16,-3 8-9 16,0 17 9-16,4 12-5 15,5 7 3-15,12 3 2 16,18-1-3-16,3-4 2 15,38-10 1-15,22-6-2 16,12-14 1-16,5-12-156 16</inkml:trace>
  <inkml:trace contextRef="#ctx0" brushRef="#br0" timeOffset="38361.6">19243 6570 408 0,'0'0'13'0,"0"0"-13"15,0 0 0-15,-70 79 0 16,56-49 1-16,11 1-1 15,3-6 0-15,38-6-3 16,26-13-32-16,24-6 35 0,15-14 8 16,3-21 22-1,-9-13 8-15,-14-13 4 0,-16-5-3 16,-16-1-4-16,-17-5 39 16,-23 3-10-16,-11 2 38 15,-27 5-46-15,-12 9-6 16,3 20-33-16,10 16-6 15,5 17-11-15,3 10-14 16,0 27-12-16,-3 22 22 16,11 13-3-16,10 7 5 15,5 0-1-15,27-8-5 16,8-10-16-16,8-18-7 16,1-15 2-16,-9-18 7 15,-8-10 22-15,-5-7 6 0,-8-16 2 16,-4-7-7-16,-7-2 14 15,-4-1-1-15,-2 8-8 16,-2 8 3-16,0 9 5 16,0 7 14-16,1 1-28 15,4 1-42-15,6 17 23 16,7 6 19-16,6 7 0 16,13 1-2-16,13 0-2 15,15-7-5-15,14-7-15 16,2-11 3-16,-5-7-2 15,-10 0 11-15,-8-19 5 0,-11-2 7 16,-12-6 9 0,-15 2 12-16,-15 1 35 0,-5-4-25 15,-22 1-1-15,-16 0-23 16,-3 10 13-16,0 9-7 16,7 8-13-16,6 8-7 15,1 17 7-15,8 8-4 16,5 6 3-16,7 1-3 15,7-4-2-15,13-11-3 16,23-9 3-16,13-12 6 16,6-4 5-16,0-6 0 15,-2-17 0-15,-9-6-2 16,-11-3 5-16,-11 3 7 16,-9 1 6-16,-10 6-2 15,-3 6-10-15,0 7-4 0,0 5 1 16,0 4-6-1,-3 0-8-15,-8 17-44 0,-1 12 50 16,-1 6 0-16,1 9-12 16,12 1-12-16,4-4-21 15,37-10-46-15,17-15-12 16,4-13-50-16,-4-3-62 16,-10-16 37-16</inkml:trace>
  <inkml:trace contextRef="#ctx0" brushRef="#br0" timeOffset="38827.48">21109 6590 167 0,'0'0'207'15,"0"0"-46"-15,0 0-22 16,0 0-32-16,0 0-49 0,0 0-58 16,-13-53-27-1,4 70-5-15,1 7 31 0,5-1 0 16,3 2 0-16,7-5 0 16,19-9 1-16,5-8 8 15,1-3 4-15,-4-3 3 16,-3-13-4-16,-7-4 0 15,-1 0-4-15,-8-2 3 16,-5 6-3-16,-2 4 5 16,-2 6-1-16,0 4-7 15,0 2-4-15,0 0-32 16,0 11-29-16,3 9 59 16,7 3 2-16,8 1 0 15,12-2 0-15,11-5 0 16,3-6 2-16,-1-8-2 0,-9-3 0 15,-7-1-2-15,-3-15-1 16,-3-3-3-16,-3-2 2 16,-8-1 4-16,-2 5 3 15,-3 4 12-15,-4 6 41 16,-1 3-17-16,0 4-3 16,0 0-28-16,0 2-8 15,0 23-26-15,-9 12 24 16,-5 12 2-16,4 8 0 15,10-1-9-15,6-7-28 0,27-10 7 16,2-17-8 0,-3-10-64-16,-2-12-72 0,2-12-256 15</inkml:trace>
  <inkml:trace contextRef="#ctx0" brushRef="#br0" timeOffset="39709.71">21834 6673 266 0,'0'0'130'16,"0"0"-30"-16,0 0 24 16,0 0-52-16,0 0 9 15,1-81-50-15,-1 71 0 16,-6 6-19-16,-17 4-12 15,-7 0-10-15,-8 1 6 16,-2 18 4-16,2 7-8 16,2 8 5-16,3 7-10 15,4 5-15-15,13-5-29 16,16-7 0-16,2-15 6 16,26-13 46-16,5-6 5 15,2-11 0-15,3-15-4 16,-5-2-7-16,-3-2 11 0,-5 3 3 15,-10-1 9-15,-2 3 15 16,-8 0 1-16,-5 1 0 16,0 7 23-16,0 5 17 15,0 7-30-15,0 3-5 16,0 2-33-16,0 7-33 16,-8 20-30-16,1 16 61 15,-1 11 2-15,4 16 0 16,-2 10 0-16,-3 4 0 15,-3 0 0-15,-9-9-1 16,-4-10 2-16,-1-12 1 16,2-15-2-16,8-14 3 0,9-11-1 15,2-11-1-15,2-2 1 16,-4-2 52-16,-4-22-8 16,-1-11-39-16,-4-10-5 15,4-10 1-15,0-6 0 16,8-1-3-16,4 3-3 15,0 10 0-15,14 12-10 16,19 15-20-16,11 14-81 16,14 8-39-16,9 0-29 15</inkml:trace>
  <inkml:trace contextRef="#ctx0" brushRef="#br0" timeOffset="40376.39">22193 6769 197 0,'0'0'305'0,"0"0"-197"15,0 0 0-15,0 0-22 16,44-73-27-16,-31 59-23 16,-1 2-17-16,-3-2-8 15,-1 1 0-15,-3-1-3 16,-2-1-5-16,-3-4-2 15,0 2-1-15,-16 3-5 16,-14 6-4-16,-12 8-8 0,-10 3-3 16,-1 23-7-1,3 13-7-15,9 7-6 0,12 7-39 16,17 1 24-16,12-7-1 16,32-13-3-16,36-17 20 15,25-17 39-15,11-6 1 16,-2-22 2-16,-11-10-1 15,-14-6 20-15,-14-2-7 16,-14-7-15-16,-11 0-13 16,-12-5 13-16,-8 0 2 15,-7 3 40-15,-3 6 69 16,-3 12 10-16,-3 18-45 16,-2 12-44-16,5 7-32 0,0 12-5 15,5 22-33-15,-1 18 37 16,-4 12 1-16,-2 9 0 15,0 0-2-15,3-9-6 16,4-15 2-16,-2-20 5 16,-4-13 1-16,-2-12 0 15,-2-4 1-15,0 0 8 16,-10-17 22-16,-20-8-30 16,-11-6-1-16,-11-2 0 15,1 7-1-15,12 7 0 16,6 14 1-16,3 5-4 15,1 14-3-15,-4 13 6 16,3 5-1-16,9 3-1 16,14 1-11-16,7-5-3 0,23-6 2 15,21-5 15-15,11-8-3 16,6-7-12-16,0-5-122 16,1-9-75-16</inkml:trace>
  <inkml:trace contextRef="#ctx0" brushRef="#br0" timeOffset="71778.92">4688 8074 81 0,'0'0'80'0,"0"0"47"15,5-76 5-15,2 43-109 16,2-1 79-16,-3 2 33 15,-3 3-55-15,2 5 12 16,-4 7-61-16,1 5 4 16,-2 5 37-16,0 7-59 15,0 0 13-15,0 0-26 16,0 0-1-16,0 11-15 16,0 18-25-16,0 24 41 15,0 18 0-15,-9 12-1 16,-10 6 0-16,0-4 0 0,0-3 1 15,7-6 1-15,2-8 1 16,8-8 0-16,2-12-1 16,0-10 0-16,16-12-2 15,3-9 1-15,7-9-5 16,7-6 5-16,9-2 0 16,4-2 0-16,2-15-22 15,0-2-19-15,-2-6-37 16,-4-3-81-16,-11-6-104 15</inkml:trace>
  <inkml:trace contextRef="#ctx0" brushRef="#br0" timeOffset="71999.06">4732 7949 375 0,'0'0'261'15,"0"0"-185"-15,95-71-16 16,-58 53-16-16,1 1-12 16,-1 1-3-16,0 5-12 15,3 2-12-15,1 6-5 16,-4 3 0-16,3 3-7 0,-7 14-65 16,-6 3-98-1,-14-3-90-15</inkml:trace>
  <inkml:trace contextRef="#ctx0" brushRef="#br0" timeOffset="72429.6">4737 8216 711 0,'0'0'27'0,"0"0"23"15,111 0 0-15,-62 0-24 16,6 0 9-16,2 5 4 15,3 7-9-15,-2 12-26 16,-5 5-4-16,-6 12-2 0,-13 1-1 16,-13 0-1-16,-12-2 0 15,-9-2-2-15,-5-4 1 16,-14-4 2-16,1-8-6 16,5-7 5-16,7-7 0 15,4-8-5-15,2 0 9 16,0-23 23-16,13-12-23 15,13-8-2-15,7-1 2 16,6 1 0-16,2 6-4 16,-3 8 4-16,-7 8 0 15,-6 12 0-15,-8 9 0 16,-2 0-5-16,-5 9-2 16,-4 20 1-16,1 11 3 15,-4 7 1-15,2 3 1 16,0-3-8-16,8-7-24 0,4-7-41 15,3-12-48-15,0-14-53 16,7-7-275-16</inkml:trace>
  <inkml:trace contextRef="#ctx0" brushRef="#br0" timeOffset="73560.43">6034 7889 734 0,'0'0'47'0,"6"-92"46"16,1 67-52-16,-1 7-23 16,0 6-13-16,-3 8 2 15,-1 4-4-15,-2 0-3 16,6 8-6-16,2 23-12 15,3 19 15-15,-6 26 3 16,-1 19-1-16,-4 9 0 16,-11 2 1-16,-8-8 0 15,4-12 0-15,6-17 1 16,5-19 0-16,4-23-1 16,0-11 0-16,0-13 0 15,7-3 0-15,10-14 9 0,9-18 17 16,1-9-23-16,-6 1-3 15,-7 8 0-15,-8 12 1 16,-3 8 1-16,-2 7-1 16,2 5-1-16,3 0-20 15,0 14-68-15,3 9 88 16,6 9 0-16,0 2-5 16,4 3-6-16,6 0-9 15,7-5-41-15,7-9-37 16,11-13-2-16,11-10 13 15,5-5 21-15,0-19-8 16,-11-10 74-16,-13 0 29 0,-17-5 58 16,-10-3 23-1,-12 3 12-15,-3 2-14 0,0 8-17 16,-15 8-56-16,3 8 20 16,-3 10-55-16,0 3-3 15,-1 20-12-15,-1 16-1 16,-2 11 7-16,10 3-8 15,6 3-10-15,3-6-2 16,9-11-1-16,21-10-3 16,7-15-5-16,2-11 29 15,3-6 9-15,-5-20 9 16,-4-4 7-16,-9-6 10 16,-11 4 34-16,-10 0-35 0,-3 5 2 15,0 5-4 1,-6 6-4-16,-4 9 1 0,2 3-20 15,5 4-5-15,-1 11-19 16,4 18-8-16,0 13 30 16,0 4 1-16,25 0-5 15,14-3-4-15,5-11-25 16,6-13 1-16,-2-15-5 16,-1-4 33-16,-2-17 6 15,-3-13 3-15,-8-6-1 16,-9-4 3-16,-10 5-3 15,-7 6 30-15,-8 6-13 16,0 10-2-16,0 7-1 0,0 4-15 16,0 2-1-16,0 5-28 15,0 17-31-15,0 7 58 16,0 2 2-16,6 1-1 16,6-1 1-16,4-5 0 15,1-10 0-15,-5-7 2 16,2-9-2-16,0 0 8 15,8-12 8-15,5-13-11 16,-3 0-2-16,-6 0-1 16,-2 5 2-16,-7 8 3 15,-6 4 0-15,-1 5-4 16,-1 3-4-16,2 2-23 16,6 14-73-16,0 11 95 15,6 1-1-15,9 2 2 16,9-1-13-16,8-5-8 0,6-7-13 15,5-14-33-15,0-3-5 16,-3-15-25-16,-3-17-76 16</inkml:trace>
  <inkml:trace contextRef="#ctx0" brushRef="#br0" timeOffset="73909.3">7928 8433 97 0,'0'0'186'0,"0"0"-24"15,0 0-54-15,0 0-32 16,0 0-5-16,0 0-24 15,4-23-44-15,-2 23-3 16,-2 0-12-16,1 2 12 0,-1 1 2 16,0-1-2-1,0-2 1-15,0 0 0 0,2 0 1 16,-2 0 1-16,0 0-2 16,0 0 4-16,0 2 0 15,0-2-1-15,0 0-4 16,0 0-5-16,0 3 2 15,0 0 1-15,-11 8 0 16,-9 4 2-16,-7 4 0 16,-3 8 2-16,-4 4-2 15,0 5 0-15,4-1-2 16,9 2 2-16,12-5-3 16,9-2 2-16,7-7-8 0,35-8-11 15,25-7 19-15,21-6 0 16,13-2-153-16,1-13-297 15</inkml:trace>
  <inkml:trace contextRef="#ctx0" brushRef="#br0" timeOffset="74309.41">8241 8584 86 0,'0'0'617'16,"0"0"-617"-16,0 0 0 0,0 0 0 16,82 0 1-16,-49-2 5 15,1-8 8-15,-4-5 9 16,-3 3 15-16,-7-5-14 16,-3 0-3-16,-6 3 2 15,-2-4-16-15,-6 1-5 16,-3 3-4-16,-3 2-2 15,-17 3-4-15,-6 6-5 16,-4 3-12-16,-2 1 12 16,1 19 8-16,3 5-22 15,1 5 19-15,3 3 6 16,8 1 1-16,5 0 0 16,7-3-2-16,4 2 3 15,1-5 2-15,23-2-1 0,8-6 3 16,12-6-1-16,14-7-3 15,12-7-12-15,10 0-130 16,2-20-285-16</inkml:trace>
  <inkml:trace contextRef="#ctx0" brushRef="#br0" timeOffset="75675.08">9060 8537 527 0,'0'0'60'0,"0"0"-16"16,0 0-11-16,0 0-3 16,0 0-1-16,0 0-12 0,51 0-7 15,8-6-6-15,21-5 0 16,16-2 3-16,15 0-1 15,7-2-4-15,-1 0 1 16,-7 0-2-16,-16 2-1 16,-25 1 0-16,-25 2-6 15,-20 1-7-15,-18-3 4 16,-6 1 4-16,-26 0-38 16,-23-2-23-16,-19 6 34 15,-1 1 19-15,12 2 12 16,21 4 1-16,21 0 1 15,12 0-1-15,3 11-10 16,15 9 10-16,18 3 0 16,15-1 14-16,4 0 6 0,6 1-6 15,2-3 1-15,-8 1 23 16,-11-1-22-16,-15-3-4 16,-14-3-9-16,-9-3-1 15,-3 3-2-15,-18 3 4 16,-18 2 0-16,-19 3 3 15,-13 2-7-15,5-6-92 16,17-11-141-16</inkml:trace>
  <inkml:trace contextRef="#ctx0" brushRef="#br0" timeOffset="76760.33">10837 8400 783 0,'0'0'67'0,"0"0"-67"0,0 0-17 15,0 0-27-15,0 0 42 16,-33 92 0-16,16-48 1 16,2 2 0-16,10-2 2 15,5-6-2-15,4-9-11 16,24-11-13-16,8-13 25 16,9-5 8-16,-2-5 25 15,0-18-4-15,-10-4-12 16,-16-2 1-16,-17-4 4 15,-9-4-22-15,-40-1-4 16,-22-1-17-16,-14 3-5 16,6 7-9-16,18 6 1 0,28 9 18 15,25 3 5-15,18 3-14 16,41-1-123-16,31-4 48 16,23-2 88-16,9-4 12 15,-3 2 34-15,-13 0 36 16,-19 3 13-16,-27 3 14 15,-18 5-25-15,-19 3-16 16,-13 3-27-16,-2 0-29 16,0 25-16-16,-14 17 10 15,-17 19 6-15,-17 18 2 16,-9 8-1-16,-4 9 0 16,3 3 5-16,9-4-6 15,9-11 0-15,15-14 0 0,12-20 1 16,10-20-1-16,3-18 1 15,0-12 4-15,0-21 61 16,8-24 33-16,10-24-99 16,-2-16-33-16,5-8 18 15,0-1-10-15,2 7-18 16,9 11 3-16,5 17-54 16,1 13-12-16,-6 15 87 15,-9 16 19-15,-5 13 20 16,-9 2-20-16,-5 25-2 15,-2 14-1-15,-2 9 2 16,0 4 1-16,-15-7 0 0,-5-8 3 16,-4-7 1-1,-4-7 11-15,-3-6-2 0,-2-4 15 16,1-8-5-16,10-4-6 16,9-1-7-16,8 0-2 15,5 0-8-15,28 0-235 16</inkml:trace>
  <inkml:trace contextRef="#ctx0" brushRef="#br0" timeOffset="77089.75">11715 8576 829 0,'0'0'27'0,"0"0"-9"16,0 0-14-16,0 0-4 15,0 0-1-15,0 0-15 0,46-79-18 16,-5 41 17-16,4-7 15 15,-5-4 2-15,-12 1 2 16,-16 0-2-16,-12 2 1 16,-4 2-1-16,-18 8 15 15,0 10 7-15,3 11 18 16,4 11-13-16,-4 4-27 16,-1 19-9-16,1 18-3 15,-4 23 0-15,10 15-4 16,3 14 16-16,10 3 0 15,0-5-10-15,22-15-38 0,11-19 5 16,4-16 16-16,-7-17-21 16,-14-11-10-16,-8-9-29 15,-8-7-2-15,0-19-251 16</inkml:trace>
  <inkml:trace contextRef="#ctx0" brushRef="#br0" timeOffset="77315.2">11600 8528 420 0,'-1'-8'53'0,"1"4"91"16,1 2-97-16,23-1-37 16,18-4-4-16,20 0 6 15,12-4 27-15,8-2 7 16,1-1-3-16,-10 2-16 16,-13 1-13-16,-20 5 8 15,-17 3-5-15,-14 3-15 0,-4 0-2 16,-4 4-13-16,-1 14 2 15,0 11-11-15,0 7-25 16,-11 1-24-16,1-7-101 16,7-17-296-16</inkml:trace>
  <inkml:trace contextRef="#ctx0" brushRef="#br0" timeOffset="77489.03">12086 7911 907 0,'0'0'18'0,"0"0"-18"15,0 0-71-15,0 0 18 16,112 121-109-16,-72-52-50 16</inkml:trace>
  <inkml:trace contextRef="#ctx0" brushRef="#br0" timeOffset="78223.17">12524 8534 434 0,'0'0'391'0,"0"0"-273"16,0 0-51-16,0 0-53 15,0 0-14-15,0 0-11 16,16-23-34-16,-16 32-33 16,0 4 78-16,3-1-10 15,-2-3-14-15,2-1 2 16,-1-3-12-16,7-5 11 15,7 0 15-15,7 0 8 0,5-7 0 16,0-5 0 0,-2 4 0-16,-7 5 8 0,-4 3 1 15,-2 0-9-15,-2 0-8 16,-2 13-2-16,-2 5 9 16,2 3-1-16,-3 2 2 15,2-3-3-15,2-3-1 16,-1-7-15-16,2-6 19 15,3-4 2-15,9 0 11 16,1-14 17-16,6-5-20 16,-4-2-4-16,-3 2-4 15,-8 6 0-15,-5 7-2 16,-2 2 1-16,-2 4-1 0,0 0-7 16,4 0-22-1,2 7 2-15,1 5-3 0,1 5 18 16,-4-2-30-16,5-1-14 15,-1-3 21-15,3-5 19 16,1-6 5-16,2 0 10 16,0-5 0-16,-1-13-1 15,-2-5-12-15,-5-1 14 16,0 2 39-16,-6 5 82 16,-1 8-6-16,-2 2-34 15,-2 6-40-15,1 1-41 16,1 1-16-16,2 18-36 15,4 10 49-15,7 5 3 16,7 2-1-16,9-5-11 0,4-8-21 16,2-6-16-1,-2-8-18-15,-5-9-45 0,-4-7-167 16</inkml:trace>
  <inkml:trace contextRef="#ctx0" brushRef="#br0" timeOffset="78371.97">13319 8095 937 0,'0'0'0'0,"0"0"-68"16,0 0-1-16,97 81-65 16,-78-31-29-16,-3-2-118 15</inkml:trace>
  <inkml:trace contextRef="#ctx0" brushRef="#br0" timeOffset="78805.5">13581 8511 958 0,'0'0'74'0,"0"0"-41"16,0 0-33-16,0 0-6 15,112-66 2-15,-72 60-4 16,1 6-6-16,-9 0-11 0,-8 0-8 16,-12 2-16-16,-9 13-15 15,-3 1-46-15,0 7 18 16,-21 2 48-16,-4 0 3 16,-3 2 41-16,7-1-1 15,9-1-1-15,7 1 2 16,5 1 18-16,0 0 45 15,0 5-17-15,8 5-11 16,2 7-7-16,2 6-17 16,-1-1-3-16,2-5-2 15,-7-10-1-15,-6-10-1 16,0-9 1-16,-16-5 4 16,-14-1 12-16,-8-7 7 0,-5-2-21 15,-2 0-1-15,11-5 1 16,10-7 2-1,17-2-9-15,7-1-16 0,24-9-120 16</inkml:trace>
  <inkml:trace contextRef="#ctx0" brushRef="#br0" timeOffset="79138.4">14093 8735 826 0,'0'0'20'15,"0"0"-18"-15,0 0 5 16,0 0-5-16,0 0-2 0,0 0 0 16,92-69 0-16,-59 52 3 15,-3-5-1-15,-3-1 19 16,-8-2 22-16,-3-1-21 16,-6-1-20-16,-7 4-2 15,-3 3-4-15,0 7-3 16,-19 7-7-16,-9 6-15 15,-8 8-5-15,-8 21 9 16,3 10 2-16,4 9 12 16,9 1 5-16,13 2 2 15,15-6-1-15,4-6 1 16,28-4 3-16,11-14-2 16,12-7 3-16,8-13 0 0,4-2-4 15,-9-30-274 1</inkml:trace>
  <inkml:trace contextRef="#ctx0" brushRef="#br0" timeOffset="79937.05">11365 8358 454 0,'0'0'95'15,"0"0"-14"-15,0 0-22 16,0 0-59-16,0 0-5 16,0 0 5-16,81 49 0 15,-68-12 0-15,-9 4 0 16,-4 2 0-16,0-4 0 16,-17-5 2-16,-4-6 1 0,-2-5-2 15,-4-2 8 1,-4-6-4-16,-7-1-2 0,-4-3-3 15,-1-5-6-15,3-3-73 16,7-3-48-16,14 0-152 16</inkml:trace>
  <inkml:trace contextRef="#ctx0" brushRef="#br0" timeOffset="82018.32">16009 8128 613 0,'0'0'91'15,"0"0"-1"-15,0 0-68 16,0 0-22-16,-117-4-3 16,64 33 2-16,-2 11-1 15,3 7 0-15,9 9-9 16,7 4-1-16,11 4-15 15,16-3-7-15,9-6-25 16,19-12-7-16,29-13 14 0,23-17 27 16,16-13 25-16,14-2 4 15,1-19 6-15,-13-6 20 16,-17-2 19-16,-26 0 16 16,-22 1 19-16,-18 4 8 15,-6 3-39-15,-5 5-33 16,-18 6-20-16,-12 9-11 15,-4 1 4-15,-1 11 6 16,9 15-7-16,9 9-12 16,10 7-3-16,10 1 7 15,2 1-1-15,14-3-8 16,18-9 10-16,8-10 4 16,7-14 11-16,8-8 1 15,-1-8 6-15,-6-20-2 0,-8-5 2 16,-14-7-7-16,-15-1 0 15,-11 1-17-15,-3 1-7 16,-25 3 19-16,-5 7 5 16,6 8 7-16,9 10-2 15,9 7 6-15,9 2 13 16,0 2-24-16,10 0-23 16,28-4 23-16,20-5 4 15,11-3-1-15,1-7 4 16,-4-1 1-16,-13-1 8 15,-10 3-3-15,-8 1-3 0,-12 4 4 16,-8 3-9 0,-8 5 3-16,-6 0 12 0,-1 5-5 15,0 0-15-15,0 0 0 16,-9 7-16-16,-12 23 1 16,-6 18 13-16,-3 16-1 15,6 11-1-15,8 1 4 16,7-6-1-16,9-10-1 15,0-16 2-15,0-12 2 16,0-14 3-16,0-7 0 16,0-8-4-16,0-3 4 15,0 0 3-15,0 0 4 16,0-6 10-16,0-13-8 16,-13-3-14-16,2-3-27 0,5 7 18 15,6 1 8-15,0 2-11 16,30 1-66-16,18-1-41 15,17-2 32-15,7-2 27 16,3-8 26-16,1-4 34 16,-9-6 20-16,-7-5 45 15,-11-5 9-15,-12-2-6 16,-10-2 16-16,-12 0-32 16,-6 1 5-16,-9 8-8 15,0 9-21-15,0 13-13 16,-4 11-15-16,-4 9-5 15,-4 9-27-15,-10 26-31 16,-5 23 54-16,-2 22 7 16,2 12 1-16,9 6 0 0,12-8-14 15,6-11-29-15,9-20 4 16,17-18-29-16,1-16 25 16,-5-14 17-16,-1-11-53 15,-2-2 13-15,-5-29-241 16</inkml:trace>
  <inkml:trace contextRef="#ctx0" brushRef="#br0" timeOffset="82167.93">17171 8336 454 0,'0'0'143'0,"109"-6"-143"15,-39 6 2-15,11 0 1 16,5 8-2-16,7 6-2 15,4-1-34-15,0-6-173 16</inkml:trace>
  <inkml:trace contextRef="#ctx0" brushRef="#br0" timeOffset="82601.14">15812 9115 429 0,'0'0'137'15,"0"0"-6"-15,0 0-31 16,0 0-35-16,0 0-41 16,0 0-21-16,-11-59-3 15,36 54-8-15,17-3 7 16,25 4 1-16,24-6 0 16,21 0 1-16,19-1 1 15,14 0 1-15,2-2-1 0,-2 3-2 16,-17 3 0-16,-23 1-2 15,-29 6 2-15,-31 0-2 16,-25 0-1-16,-15 0-15 16,-8 0-19-16,-44 0-10 15,-36 6-37-15,-33 8-76 16,-20-3-113-16</inkml:trace>
  <inkml:trace contextRef="#ctx0" brushRef="#br0" timeOffset="82800.73">15908 9182 180 0,'0'0'171'16,"0"0"-7"-16,130 11-51 15,-66-11-23-15,9 0-17 16,11 0-28-16,8-5-15 16,10-9-5-16,5 2-13 15,5-2-7-15,0 0-5 16,2-2 0-16,-2 0-45 15,-7-4-119-15,-17-2-166 16</inkml:trace>
  <inkml:trace contextRef="#ctx0" brushRef="#br0" timeOffset="82949.2">17237 9097 556 0,'0'0'168'0,"0"0"-146"15,0 0-22-15,0 0-52 16,0 0 3-16,0 0-20 16,18 31-35-16,-6-30-145 15</inkml:trace>
  <inkml:trace contextRef="#ctx0" brushRef="#br0" timeOffset="84066.42">17743 8751 167 0,'0'0'300'0,"0"0"-197"15,0 0-29-15,0 0-53 16,0 0-12-16,0 0 2 16,-3 0-8-16,25 0-2 0,12 0 16 15,10 0 6-15,11 0 2 16,4 0-17-16,4-3-3 15,6-5-5-15,1 0-3 16,-2-5-50-16,-7-4-120 16,-14-7-146-16</inkml:trace>
  <inkml:trace contextRef="#ctx0" brushRef="#br0" timeOffset="84432.76">18620 8408 719 0,'0'0'35'0,"0"0"-34"15,0 0-1-15,0 0-7 16,100 106 3-16,-80-60 4 15,-1 4 3-15,-4 3-1 16,-4-5 5-16,-6-8-6 16,-5-9 2-16,0-12-1 15,0-9-1-15,0-6 0 16,0-4 11-16,-3 0 48 16,-6-4 6-16,0-18-55 15,-1-7-3-15,10-7-4 0,0-6-4 16,22-1-3-1,17 2-6-15,15 5 5 0,13 12-36 16,4 10-91-16,-2 4-192 16</inkml:trace>
  <inkml:trace contextRef="#ctx0" brushRef="#br0" timeOffset="85625.41">19195 8646 712 0,'0'0'25'16,"0"0"-16"-16,0 0-8 0,90-43 1 15,-60 24-1-15,-2-4 1 16,-5-1 8-16,-9 1 24 16,-12 3 1-16,-2 1-1 15,-3 6-34-15,-18 9-1 16,-4 4-9-16,-7 9 3 15,0 19-5-15,0 10 1 16,10 6-10-16,10 8-13 16,12 0-1-16,6-3 5 15,45-14-19-15,26-15 26 16,24-17 23-16,9-3 7 16,-6-27-4-16,-6-13-1 15,-7-12-2-15,-10-8-5 0,-13-4-10 16,-14-3-27-1,-17 0 15-15,-16 3 27 0,-15 6 73 16,-6 12 36-16,0 17 1 16,0 16-48-16,0 13-62 15,0 3-25-15,0 25-54 16,0 19 77-16,-1 15 2 16,-8 16 0-16,-1 4 0 15,0-2 0-15,4-12 0 16,5-21 0-16,1-19 1 15,0-16-1-15,0-10 2 16,0-2 12-16,0 0 32 0,0-11 13 16,-2-9-28-16,-15-11-31 15,-10 4-2-15,-6 4-1 16,3 9 2-16,3 12 1 16,8 2-7-16,1 17-14 15,3 12 6-15,8 5-1 16,7 8-9-16,4-3 4 15,26-5 2-15,16-11 14 16,15-12 5-16,11-11 5 16,5-6-2-16,-6-20 2 15,-12-9 1-15,-13-2 16 16,-16-2-12-16,-12 3 9 16,-12 2-10-16,-6 6 0 15,0 6 3-15,-3 10-7 0,-1 5-5 16,-2 7 0-16,0 3-25 15,-4 14-15-15,-1 12 38 16,3 8 0-16,5 3 1 16,3 4 0-16,3-3 1 15,24-12-8-15,12-12 3 16,6-13 5-16,1-4 1 16,-6-7 0-16,-5-12-1 15,-1-8 0-15,-9 0-17 16,-4-4-56-16,-10 6-10 15,-6 6 46-15,-5 3 28 16,0 8-28-16,-7 6-148 16,3 2 57-16,2 2 111 0,2 16 17 15,0 3 10-15,8 3 15 16,11 1 13-16,11-2 0 16,1-8-9-16,-1-5 27 15,-9-5-11-15,-9-5 30 16,-9 0 48-16,-2 0-12 15,1-3-58-15,-2-6-42 16,0-1-5-16,0 2 5 16,0 4-4-16,0-1-4 15,0 3-1-15,0 1-2 16,0 1 0-16,0 0-5 16,0 0-11-16,0 0-5 15,0 0 4-15,0 0 14 0,0 0 3 16,0 0 3-16,0 0 0 15,0 0 12-15,0-2 5 16,0 2-11-16,0 0-5 16,0 0-4-16,0 0-1 15,0 0-17-15,-5 0-29 16,-2 0-33-16,-5 8 71 16,-3 4-83-16,4-7-78 15,8-5-278-15</inkml:trace>
  <inkml:trace contextRef="#ctx0" brushRef="#br0" timeOffset="86097.17">20720 8620 118 0,'0'0'207'15,"0"0"-206"-15,0 0 3 16,0 0 17-16,0 0 28 16,0 0-7-16,10 17 3 15,-10-11-16-15,0 3-19 16,0 5 25-16,0 6-6 15,-3 5-5-15,0 4-17 16,0 3-4-16,2 0 2 16,1-3-5-16,0-5-32 0,16-9-43 15,7-9-19-15,7-6-137 16</inkml:trace>
  <inkml:trace contextRef="#ctx0" brushRef="#br0" timeOffset="86665.17">21182 8588 301 0,'0'0'129'16,"0"0"-14"-16,0 0-25 15,0 0-90-15,0 0-17 16,0 0 15-16,1 15 0 16,-5 0 2-16,4-1 1 15,0-3 0-15,0-3 10 0,4 0 8 16,10-3-6-16,-3-3-6 15,3-2-1-15,0 0 2 16,-3-2-2-16,-4-11-6 16,-7 1 1-16,0-4 1 15,-15 3-1-15,-15 4-1 16,-7 4 9-16,-8 5-2 16,-1 7-7-16,0 14 0 15,3 9-9-15,8 6 9 16,7 7-2-16,8 6 2 15,13-3-3-15,7-2 3 16,43-10 0-16,25-15 1 0,20-13 5 16,13-6-2-16,0-9-4 15,0-18 1-15,-10-7 1 16,-16-5-1-16,-14-1-1 16,-16 2 0-16,-18 6-7 15,-15 2 3-15,-12 5-3 16,0 5-3-16,-17 5 10 15,2 11 21-15,-1 4-19 16,-4 11-2-16,-6 19-10 16,-10 10 7-16,-3 10 2 15,2 2 1-15,6-1-1 0,20-8 1 16,11-11-2 0,33-12 2-16,26-8 30 0,13-7 4 15,12-3-19 1,7-2-15-16,-1-5-76 0,-3-19-220 15</inkml:trace>
  <inkml:trace contextRef="#ctx0" brushRef="#br0" timeOffset="88045.39">15860 10057 210 0,'0'0'101'15,"0"0"-18"-15,0 0-12 16,0 0-37-16,63-80 21 16,-51 54-1-16,0 2 3 15,-2-3-20-15,-1-2-8 16,-2-4 1-16,-4-5-12 16,-3-5-14-16,0-12-4 15,-6-4-4-15,-16-6 3 16,-8 5 1-16,2 9 16 15,3 15 4-15,11 19 0 16,4 12-20-16,5 5-7 0,5 17-64 16,0 21 67-1,2 13 1-15,19 12 2 0,9 12 1 16,2 4 4-16,0 4-2 16,-2-5-1-16,-7-6 0 15,-8-14-1-15,-6-13-9 16,-9-14-28-16,0-12-59 15,-22-17-92-15</inkml:trace>
  <inkml:trace contextRef="#ctx0" brushRef="#br0" timeOffset="88331.16">15644 9854 645 0,'0'0'0'0,"82"0"-2"16,-25 14 2-16,11 4 2 15,4-1-1-15,5-5-1 16,0-8 3-16,-3-4-2 16,-5 0 9-16,-11-12 11 15,-12-3 2-15,-13 1 21 16,-12 0 27-16,-11 6-8 16,-8 4-2-16,-2 1-35 15,0 3-26-15,0 0-3 16,-11 0-43-16,-11 19-10 15,-2 8 18-15,2 9-21 0,5 2-7 16,7-1-7 0,7-9-74-16,3-17-154 0</inkml:trace>
  <inkml:trace contextRef="#ctx0" brushRef="#br0" timeOffset="88511.76">16439 9349 803 0,'0'0'70'15,"0"0"-70"-15,0 0-69 0,58 84 67 16,-27-11-37-16,-2 4-79 16,-7-4-81-16,-6-15-233 15</inkml:trace>
  <inkml:trace contextRef="#ctx0" brushRef="#br0" timeOffset="88961.32">16657 9915 678 0,'0'0'123'0,"0"0"-123"16,0 0-7-16,0 0 5 16,0 79 2-16,4-56 0 15,0-3 1-15,3-6-1 16,-3-5 0-16,-2-5-9 0,-1-4 9 15,-1 0 5 1,0-4 34-16,3-13-33 0,3-6-6 16,7 2-15-16,4 4 5 15,5 7-36-15,4 7-43 16,0 3 7-16,-6 1 36 16,-4 11 38-16,-8 3 2 15,-1-1 1-15,-4-1 5 16,4 0 1-16,-2-5 5 15,-2 0 0-15,0-4 2 16,-1-4-5-16,4 0 4 16,7-4 104-16,8-21-62 15,9-6-49-15,5-10-9 16,-2 0 9-16,-7 4 7 0,-5 10 56 16,-7 11-15-16,-8 9-20 15,2 7-28-15,0 7-31 16,2 16 5-16,-1 9 19 15,0 10-15-15,8 4-6 16,7 2-4-16,3-3-7 16,0-7-42-16,-4-10-40 15,-4-13-117-15</inkml:trace>
  <inkml:trace contextRef="#ctx0" brushRef="#br0" timeOffset="89277.87">17467 9964 620 0,'0'0'77'15,"0"0"-12"-15,0 0-41 16,0 0 2-16,91-79-14 16,-65 55 1-16,-4-2 9 15,-3-5-1-15,-9 1 7 16,-10 3-4-16,0 6-17 15,-4 6-5-15,-21 8-2 16,-12 7-8-16,-7 5-8 16,-8 21-20-16,0 8 16 15,9 12 3-15,13 5 7 0,17 8 0 16,13 3 4 0,32 1 4-16,47-3 0 0,44-5 2 15,30-10 5-15,15-9-5 16,-7-21-25-16,-24-15-256 15</inkml:trace>
  <inkml:trace contextRef="#ctx0" brushRef="#br0" timeOffset="90128.64">15683 10677 300 0,'0'0'148'0,"-84"-30"-62"16,62 21-21-16,9 6-37 15,6 3 14-15,7 0 7 0,0 0-49 16,26 0 0 0,29 0 3-16,30 8 7 0,36-2-2 15,25 5-2-15,21-3-3 16,18-2-2-16,3 1 2 15,3-4-3-15,-12-2 0 16,-21-1 1-16,-22 0 0 16,-32 0-1-16,-31 0 2 15,-32 0-2-15,-27 0-8 16,-14 2-145-16,-40 7 39 16,-28-1 66-16,-20-4-253 15</inkml:trace>
  <inkml:trace contextRef="#ctx0" brushRef="#br0" timeOffset="91309.44">18247 10076 182 0,'0'0'225'0,"0"0"-100"0,0 0-35 16,0 0-35-16,0 0 1 15,0 0-17-15,-11-20-8 16,11 18-10-16,0 2-14 15,15 0-3-15,13 0-3 16,13 0 0-16,9 0 1 16,12 0 1-16,3-1-1 15,3-4-1-15,-6 0 1 16,-7-1-2-16,-16 2 0 16,-14 2 0-16,-11-3-4 15,-11 5-5-15,-3 0 3 16,0 0-16-16,-6 0-6 15,-25 0-91-15,-14 0-66 16,-9-3-154-16</inkml:trace>
  <inkml:trace contextRef="#ctx0" brushRef="#br0" timeOffset="92125.16">18915 9907 590 0,'0'0'83'0,"0"0"-38"16,106-14-26-16,-48 14-15 15,6 2 8-15,0 18 0 16,-4 9 9-16,-6 8-13 16,-9 8-8-16,-10 15-3 15,-14 5-2-15,-11 0 0 16,-10-11 0-16,0-16 2 16,-4-18-2-16,-3-12 1 15,-2-6 4-15,0-2 8 16,-3 0 20-16,-3-19 17 15,3-10-7-15,3-10-11 0,9-11-12 16,0-4-9 0,9 3 1-16,21 8-7 0,14 9-2 15,15 12-21-15,8 10-56 16,2 10-63-16,-8 2-64 16,-15 0-195-16</inkml:trace>
  <inkml:trace contextRef="#ctx0" brushRef="#br0" timeOffset="93074.4">19787 10179 670 0,'0'0'110'0,"0"0"-46"15,0 0-29-15,38-87-7 16,-32 64-14-16,-3 1 0 15,-3 1-3-15,0 1-1 16,0 1 1-16,-15 7-11 16,-6 4 0-16,-3 8-8 15,-7 0-3-15,-5 23-26 16,-1 18-4-16,7 9 1 16,12 12-14-16,10 2-15 15,8-3 11-15,13-13 3 16,36-18 3-16,22-19 31 15,19-11 21-15,7-10 10 16,-3-23-5-16,-3-16-5 0,-6-17-1 16,-12-8-8-16,-8-4-4 15,-18 6 7-15,-16 5 6 16,-16 8 22-16,-12 7 63 16,-3 12 39-16,0 14 2 15,0 14-63-15,0 12-45 16,0 0-18-16,0 21-73 15,0 16 20-15,0 21 52 16,0 13-3-16,0 13 4 16,-12 7-9-16,0-3-23 15,1-13-4-15,6-20 18 16,3-26 6-16,1-15 12 0,1-13 1 16,-6-1 6-16,-3-5 64 15,-4-19-26-15,-9-9-38 16,-8-4 18-16,-5 3 1 15,2 5-6-15,9 13 9 16,9 15-26-16,6 1-3 16,3 19-40-16,3 17 30 15,3 8-13-15,3 3-10 16,28-2 17-16,10-7-2 16,13-14 8-16,7-13-6 15,6-11 16-15,0-6 5 16,-6-18 10-16,-12-8 16 15,-10-6-5-15,-12 0 12 16,-12-1-12-16,-11 4 5 16,-4 9-6-16,0 10-7 0,-8 10-18 15,2 6-8-15,0 0-8 16,-2 22-30-16,2 10 20 16,2 14 6-16,4 0 1 15,5 0 0-15,24-9 0 16,13-16 6-16,11-14 10 15,4-7 3-15,-6-20 8 16,-10-13 22-16,-8-11 21 16,-10 1-23-16,-7-2-8 15,-8 6-2-15,-8 7 7 0,0 12-4 16,0 8-20 0,0 7-1-16,-2 5-8 0,-3 0-15 15,1 17-52-15,-4 22 42 16,4 12 28-16,4 7-6 15,0 5-8-15,34-10-34 16,17-14-31-16,15-17-27 16,7-20-80-16,-7-4-148 15</inkml:trace>
  <inkml:trace contextRef="#ctx0" brushRef="#br0" timeOffset="93590.81">21572 10154 414 0,'0'0'162'16,"0"0"57"-16,0 0-142 15,0 0-57-15,0 0-20 16,0 0-29-16,29-53-22 0,-26 65 48 16,0-2 2-16,-1-3 1 15,0-2-2-15,-2-5 2 16,0 0 3-16,0 0-1 16,0 0 1-16,0 0 3 15,0 0 9-15,-4-3 7 16,-6-4-20-16,-6-3-2 15,-1 8 0-15,-5 2-5 16,-4 5-1-16,-3 19-4 16,0 8-10-16,8 10-6 15,3 7 2-15,9 4 12 16,9-2 9-16,0-5-4 16,26-9 6-16,20-15 1 0,15-10 3 15,7-12 1-15,-2 0 7 16,-2-19-10-16,-2-12 10 15,-4-2-5-15,-7-7 4 16,-7 1 0-16,-12 2 10 16,-17 3-3-16,-12 3-3 15,-3 10 7-15,0 6-10 16,-8 10 5-16,-5 5-16 16,-7 9-2-16,-6 19-28 15,-7 15 22-15,0 10 4 16,5 7 0-16,11-4 4 15,10-5-4-15,7-10 3 16,33-8 1-16,22-9 1 0,22-10 5 16,13-8-3-16,5-6-3 15,-1 0-46-15,-9-24-151 16</inkml:trace>
  <inkml:trace contextRef="#ctx0" brushRef="#br0" timeOffset="94105.98">19627 10962 400 0,'0'0'74'15,"0"0"0"-15,0 0 52 16,0 0-35-16,0 0-45 0,0 0-46 16,-5 6-1-16,26-5-7 15,31-1 8-15,38 0 0 16,37 0 11-16,38 0-8 16,21 0 5-16,14 0-3 15,0-1-3-15,-12 0 9 16,-17-2 0-16,-24 3-2 15,-28 0-7-15,-30 0 3 16,-26 0-4-16,-27 0 1 16,-22 0-2-16,-14 0-7 15,-12 0-31-15,-45 0-32 16,-36 0-58-16,-35 0-84 0</inkml:trace>
  <inkml:trace contextRef="#ctx0" brushRef="#br0" timeOffset="94339.41">19802 11042 396 0,'0'0'1'0,"0"0"-1"16,0 0 10-16,0 0 39 15,96 25 30-15,-23-24-21 16,30 1 5-16,24-2-13 15,25 0 6-15,24 0-16 16,13 0-23-16,8-6-11 16,-7-1-5-16,-20 0-1 0,-24-1-49 15,-31-5-112 1,-27-7-219-16</inkml:trace>
  <inkml:trace contextRef="#ctx0" brushRef="#br0" timeOffset="95105.42">22022 10168 195 0,'0'0'144'0,"0"0"-21"15,0 0-26-15,0 0 3 16,0 0-18-16,0 0-43 16,-2-7-21-16,10 6-8 15,5 1-1-15,-1 0-4 16,0 0 3-16,0 0 0 16,-4 1-8-16,-4 6 0 15,-2 4-8-15,-2 3 6 16,0 5-4-16,-6 1 2 15,-18 2 4-15,-7 2 2 16,-7-3 4-16,-2-1-3 16,-2-4-4-16,5-3 1 0,0 2-11 15,5 0-27-15,7 0-32 16,9-2-84-16,13-2-202 16</inkml:trace>
  <inkml:trace contextRef="#ctx0" brushRef="#br0" timeOffset="95285.13">21868 10510 261 0,'0'0'387'0,"0"0"-252"16,0 0-65-16,0 0-26 15,0 0-32-15,0 0-12 16,-19 4-208-16,18 4 27 15,-1-5-310-15</inkml:trace>
  <inkml:trace contextRef="#ctx0" brushRef="#br0" timeOffset="102448.08">16248 11431 327 0,'0'0'22'16,"0"0"-22"-16,0 0 2 15,0 0 12-15,0 0 16 16,0 0 38-16,0 0 35 16,17-3-27-16,-8-12-53 15,4-4 14-15,0-8-10 16,5-8-22-16,-3-3-1 16,-5-3-2-16,-5 2-2 15,-5 2 0-15,-9 4-24 16,-22 8-6-16,-11 6-1 15,-4 9 11-15,-3 10 2 0,7 0-6 16,7 14 3 0,13 14-7-16,13 11 2 0,9 11 0 15,12 16 16-15,22 8 8 16,9 7 2-16,4-6 0 16,0-6 0-16,-5-8 2 15,-4-9 12-15,-11-8 15 16,-13-7 7-16,-14-5-14 15,0-4-11-15,-25-2 1 16,-14-5 20-16,-5-4-6 16,-5-5-9-16,7-3-9 15,10-6-3-15,11-1-2 16,12-2 8-16,9 0 35 16,6-8-2-16,36-14-44 0,22-11-31 15,21-11-10-15,7-5 19 16,-2-2 18-16,-5-1 4 15,-13 4 2-15,-16 3-2 16,-14 6 7-16,-13 6 9 16,-14 10 7-16,-8 9 31 15,-7 9-12-15,0 5-24 16,-2 0-18-16,-17 16-9 16,-9 23 4-16,-8 14 5 15,3 12-2-15,-1 8 1 16,4 4-1-16,8 0 2 0,5-2 0 15,7-7 1 1,4-11-1-16,0-17 0 0,2-14 1 16,4-16 0-1,0-10 1-15,0-6 21 0,0-27 55 16,0-17-78-16,8-14-18 16,9-12-3-16,2-7-6 15,3-1 12-15,0 4 8 16,4 8 7-16,7 13 0 15,6 12-4-15,1 17 1 16,-4 16 0-16,0 14 0 16,-8 0 0-16,-7 22 0 15,-7 14-3-15,-7 4 5 16,-7 4-7-16,-4-6 1 0,-16-9 4 16,-2-7 0-16,-5-5 3 15,-3-2 5-15,-1-6 1 16,-5-2 0-16,3-6-3 15,6 0 1-15,8-1-4 16,14 3-66-16,5 0-144 16,26-3-224-16</inkml:trace>
  <inkml:trace contextRef="#ctx0" brushRef="#br0" timeOffset="103314.23">17272 11737 462 0,'0'0'118'0,"0"0"-14"16,0 0-25-16,0 0-14 15,0 0-31-15,0 0-13 16,46-41-10-16,-39 26 0 15,-2-4 1-15,-5 3-8 16,0-2-4-16,-6 0 0 16,-17 9-6-16,-8 6-7 15,-5 3-12-15,0 14-13 0,3 17 24 16,13 8-33 0,14 9-44-16,6 2 0 0,28-5-3 15,28-15 24-15,21-13 16 16,14-17 54-16,3-8 5 15,-5-23 57-15,-8-11 8 16,-17-9-17-16,-13-1-15 16,-17-1 31-16,-19 10-20 15,-6 11-18-15,-9 11 2 16,0 8-2-16,0 10-21 16,0 3-6-16,0 0-4 15,0 7-62-15,0 14 43 16,-2 4 19-16,-7 5 0 15,2-1-4-15,1-2 4 16,-2-10 0-16,2-3-1 0,-6-6 1 16,-6-1-8-16,-16 1 8 15,-8 5 5-15,-7 1-4 16,3 4 3-16,13 6-4 16,9 1-1-16,14 4-1 15,10-1-7-15,0 3-16 16,30-1 3-16,21-8 17 15,26-8 5-15,15-11 4 16,12-3-1-16,1-20 7 16,-9-11-9-16,-11-10 2 15,-15-5-3-15,-18-3-19 16,-16 1 7-16,-18 1 1 0,-15 2 11 16,-3 6 28-1,-20 6 16-15,-9 8 1 0,3 8-24 16,7 14-21-16,4 3-4 15,5 25-42-15,2 19 6 16,4 14 32-16,4 8 3 16,0 3-2-16,4-3 2 15,11-8 5-15,0-8 5 16,-5-11 11-16,-7-8-8 16,-3-4 5-16,0-5-10 15,-19-4 6-15,-11-2 6 16,-12 2 0-16,-11-5-2 15,0 2-13-15,9-3-3 0,15-6-84 16,28-6-114 0</inkml:trace>
  <inkml:trace contextRef="#ctx0" brushRef="#br0" timeOffset="103475.4">18844 12112 796 0,'0'0'98'16,"0"0"-33"-16,0 0-54 16,0 0-11-16,0 0-21 15,0 0-37-15,-42-8-39 0,37 13-100 16,5-5-230 0</inkml:trace>
  <inkml:trace contextRef="#ctx0" brushRef="#br0" timeOffset="104213.05">19181 12025 85 0,'0'0'129'16,"0"0"-36"-16,0 0-16 15,0 0-29-15,0 0-21 16,80 1 10-16,-29 2 2 16,11-1-13-16,15-2-12 15,9 0-2-15,10 0-7 16,2 0 2-16,2 0-6 16,-3 0 0-16,-8 0-1 15,-12 0-12-15,-15 0-49 16,-19-3 8-16,-19-6-12 15,-19-3 65-15,-5-4 30 16,-32 1-27-16,-15-4-3 0,-1 2 3 16,5 3 0-16,13 4 60 15,19 7 56-15,10 3-50 16,1 0-69-16,0 6-59 16,4 17 57-16,14 8 2 15,0 1 4-15,3 0-2 16,-4-7-2-16,-4-2 0 15,-6-7 0-15,-5-2 0 16,-2 0 0-16,-7-3-2 16,-19-1-11-16,-8-3-24 15,1-4-84-15,9-3-122 0</inkml:trace>
  <inkml:trace contextRef="#ctx0" brushRef="#br0" timeOffset="105346.25">21020 11887 737 0,'0'0'141'0,"0"0"-68"16,0 0-64-16,0 0-9 0,-128-26-7 16,74 54 0-16,0 9-21 15,11 7-10-15,10 4-21 16,14-1-16-16,19-7-39 16,9-10-20-16,38-14 13 15,19-12 121-15,6-4 14 16,-1-5 14-16,-12-15-6 15,-15-1 19-15,-18-3 50 16,-15 3 23-16,-9-1 16 16,-2-1-69-16,-6 7-13 15,-9 3-37-15,-1 7-11 16,2 6-4-16,1 0-22 0,2 17-30 16,5 7 17-16,6 2-8 15,0 6 18-15,24-3-25 16,16-10 1-16,17-10-2 15,10-9 55-15,5-14 6 16,-3-20 9-16,-4-13 25 16,-6-4-10-16,-7-6-14 15,-11 3-7-15,-14-1 10 16,-14 1 45-16,-7 7 2 16,-6 10 5-16,0 15-14 15,0 14-28-15,0 8-29 16,0 2-17-16,0 24-71 15,0 15 78-15,0 13 9 0,0 4 1 16,0 5-10 0,0-5-7-16,0-9-11 0,2-12 14 15,7-10 4-15,-6-17-14 16,-3-10 24-16,0 0 9 16,0-9 68-16,0-16-57 15,-18-7-11-15,-9-1-2 16,-6 4 3-16,2 8-1 15,9 11-6-15,6 10-3 16,6 4-14-16,0 23-19 16,7 10 9-16,3 10-26 15,22 4-11-15,21 0-5 16,20-9-52-16,18-11-45 16,17-17 2-16,9-14 0 0,-7-3 161 15,-12-28 30-15,-16-11 137 16,-11-10 1-16,-10-2-68 15,-11-1-14-15,-16-1 11 16,-15 2-23-16,-9 4-29 16,-4 7 0-16,-9 13 20 15,6 16-11-15,1 10-52 16,5 4-2-16,-4 12-68 16,2 19 26-16,2 14 42 15,1 9-2-15,0 1-3 16,0-3-18-16,13-9-7 0,0-12 17 15,0-11 13 1,-5-8 0-16,-3-8-3 0,-5-3-29 16,0-1 32-16,0 0 28 15,-18-14 13-15,-12-6-35 16,-12 0-5-16,-8 6 1 16,0 8-2-16,7 6-1 15,12 3-6-15,6 20 4 16,8 6-4-16,4 6 6 15,6 5-9-15,7-2 6 16,0-4-12-16,21-4 5 16,12-10 6-16,9-4 3 0,9-10-5 15,2-6-88 1,4-3-107-16</inkml:trace>
  <inkml:trace contextRef="#ctx0" brushRef="#br0" timeOffset="106661.38">22848 11877 851 0,'0'0'81'16,"0"0"-47"-16,0 0-34 15,0 0-56-15,0 0 43 16,0 0 12-16,8 103 1 16,-8-61-3-16,0-5 2 15,4-6 1-15,-1-11 1 0,2-10-1 16,-3-7 0-16,0 0 1 16,6-3 4-16,8 0 1 15,7-14-6-15,9-6-11 16,2-4-21-16,-2 1 10 15,2 0 10-15,2 1-8 16,3 2-17-16,-1 6 34 16,-5 3 2-16,-5 6-2 15,-6-2 3-15,-8 0 1 16,-6 4 7-16,-3-2 8 16,-5 0 24-16,0 3-16 15,0 0-24-15,0 2-10 16,-11 0 6-16,-7 2-1 15,2 12-10-15,-2 7-1 16,8 3-8-16,5 6-2 0,5-1-16 16,0-3 3-16,18-6 4 15,16-8-15-15,6-9 43 16,1-3 7-16,-9-10 9 16,-8-12 11-16,-13-2 40 15,-7-5 18-15,-4 0-16 16,-3-1-29-16,-13 4 3 15,-4 7 2-15,5 8-27 16,4 9-11-16,3 2-12 16,2 8-21-16,1 19 5 15,4 9 5-15,1 7 3 16,1 4 3-16,24-4-17 0,16-8-33 16,16-17 34-16,6-16 9 15,4-4 24-15,-6-27 0 16,-6-10 13-16,-7-11 2 15,-5-7 13-15,-12-5 2 16,-11-6 8-16,-13-2 18 16,-7 0-15-16,-12 2-6 15,-13 11 3-15,4 15 5 16,3 18-25-16,5 22-18 16,-4 2-12-16,-5 30-52 15,-8 18 58-15,1 16 3 16,4 12-1-16,6 7 1 15,12 2 2-15,7-4-16 16,16-9-9-16,25-16-7 16,14-18 14-16,6-20 17 0,1-14 2 15,-3-4 4-15,-6-15 12 16,-5-13 3-16,-12-5 15 16,-13 1-2-16,-12 2-23 15,-9 7-9-15,-2 9-15 16,0 7 6-16,0 7 7 15,-3 0-15-15,-7 18-36 16,-3 13 48-16,0 5 2 16,5 3-3-16,7-1-21 15,1-5-27-15,3-8-1 0,16-14 30 16,8-9 19 0,-2-2 6-16,1-14 13 0,-8-13 9 15,-4-5 0-15,-1-6 6 16,-6 1 12-16,-4 1 13 15,-3 4 10-15,0 9-49 16,0 9-5-16,0 8 36 16,0 6-36-16,0 0-9 15,0 16-45-15,0 14 20 16,7 8 25-16,5 11 0 16,11 1-14-16,8-4-16 15,11-9-25-15,10-7-25 16,5-14-11-16,-5-16-163 15</inkml:trace>
  <inkml:trace contextRef="#ctx0" brushRef="#br0" timeOffset="106992.9">24592 12135 466 0,'0'0'149'15,"0"0"-45"-15,0 0-74 16,0 0-24-16,0 0 0 15,0 0 6-15,24-23-10 16,-11 12 1-16,-4 0 6 16,-3-3 10-16,-6-1 5 15,0-4-18-15,0 2-6 16,-10-3 0-16,-8 6 0 0,-3 6 6 16,-1 6-6-16,-5 2-8 15,-5 8-1-15,1 14 4 16,0 8 2-16,1 7-17 15,9 0 6-15,12 6-7 16,9-3-7-16,22 2 17 16,29-4 11-16,22-6 4 15,14-6 7-15,8-9 3 16,2-9-14-16,-4-6-2 16,-11-2-121-16,-23-16-185 15</inkml:trace>
  <inkml:trace contextRef="#ctx0" brushRef="#br0" timeOffset="107927.23">24034 12022 295 0,'0'0'112'0,"0"0"-18"15,0 0-12-15,0 0-37 16,0 0-6-16,0 0-11 15,11-24 19-15,-11 19-12 0,0-1-9 16,2 2 2 0,-2 0-3-16,0 1-4 0,0 3-4 15,0 0-17-15,0 0-4 16,0 13-29-16,0 9 24 16,0 9 7-16,-7 6 2 15,-5 2-1-15,0 1-16 16,2-5-44-16,4-4-14 15,3-5-18-15,3-14-28 16,0-10-253-16</inkml:trace>
  <inkml:trace contextRef="#ctx0" brushRef="#br0" timeOffset="112921.95">4897 12397 655 0,'0'0'0'16,"0"0"-24"-16,-31 107 20 0,-11-21 0 16,-13 18 4-16,-9 10 6 15,-3 3 2-15,9-16-2 16,11-15-5-16,14-27 3 15,14-22-2-15,11-16 1 16,5-13 6-16,3-8 35 16,0 0 106-16,0-29-54 15,8-22-96-15,17-22-30 16,8-14-8-16,6-10 11 16,7-3 0-16,4-2-6 15,2 8 11-15,0 11-3 16,-4 17 16-16,-5 19 4 0,-9 19 5 15,-7 16 0-15,-9 12 26 16,-3 0-26-16,1 32-1 16,-2 15-2-16,-1 22 3 15,-3 16 3-15,-7 8 0 16,-3 2-3-16,0-5 0 16,0-10 7-16,-10-10-6 15,-2-15 4-15,-4-10-5 16,-2-12-29-16,-6-8-62 15,-1-21-103-15</inkml:trace>
  <inkml:trace contextRef="#ctx0" brushRef="#br0" timeOffset="113072.63">4651 12866 718 0,'0'0'0'16,"0"0"-25"-16,84 18 21 15,-30 1 4-15,11-5 1 16,8-4-1-16,2-6-28 16,2-4-55-16,4 0-68 15</inkml:trace>
  <inkml:trace contextRef="#ctx0" brushRef="#br0" timeOffset="113404">5807 12666 636 0,'0'0'61'0,"-90"-3"-61"16,41 24-2-16,4 10-6 16,4 7 6-16,14 6-6 15,9 6 1-15,16 3-3 0,2 0 9 16,23-6 1-16,23-13 4 16,24-11 3-16,18-15 17 15,15-8-4-15,8 0-20 16,-1-15-13-16,-13-9-168 15</inkml:trace>
  <inkml:trace contextRef="#ctx0" brushRef="#br0" timeOffset="114653.28">6355 12726 891 0,'0'0'72'0,"0"0"-30"15,0 0-31-15,0 0-10 16,0 0-1-16,0 0-8 16,-30 7 1-16,10 15-9 15,-5 10 0-15,5 9 2 16,3 6 0-16,3 5-1 15,8-1-6-15,6-3-1 16,0-6 0-16,23-11 0 16,20-12 12-16,19-11 10 15,15-8 5-15,9-3 0 16,2-16-2-16,0-7 0 16,-10-4 2-16,-13-1-3 0,-12-3 6 15,-18-1 9-15,-12 0 1 16,-12 0 3-16,-11 2-1 15,0 4-6-15,-13 3-7 16,-12 8-7-16,-2 9-4 16,-3 9 4-16,-1 0-7 15,0 24 1-15,2 13-6 16,2 8-1-16,9 6-4 16,9 0 1-16,9-3 4 15,0-10-11-15,27-8-6 16,21-13 1-16,25-11 21 15,9-6 6-15,6 0-4 0,-4-15-35 16,-13-8-29-16,-11-8-26 16,-17-1 37-16,-19 1 58 15,-14-3 13-15,-10 1 34 16,-3 0-2-16,-17 5-27 16,-1 3 91-16,7 9-7 15,5 10-33-15,8 6-53 16,1 0-16-16,-3 25-80 15,0 21 67-15,-2 17 10 16,-2 16 2-16,-1 9 0 16,-3 12 1-16,-3 1 1 0,-1 5 4 15,-7 1 2 1,-2-7-3-16,-1-12 2 0,3-20-3 16,12-30 0-16,7-20-1 15,3-18 1-15,0-8 18 16,22-35 72-16,13-27-93 15,7-18-2-15,-2-8-13 16,-7-4 11-16,-8 8 4 16,-2 6 2-16,1 7-2 15,10 12-27-15,2 12-49 16,5 9-16-16,-4 15 11 16,-5 15 81-16,-8 11 2 15,-5 5 17-15,-1 13-16 16,4 19-3-16,-1 6 8 15,-4 7 2-15,-2 0-10 16,-11-7 1-16,-4-4 4 0,-3-4-2 16,-19-7 8-16,-10-5 12 15,-3-7-4-15,-1-8-4 16,0-3 4-16,3-3 5 16,6-17-7-16,7-1-9 15,12-5-8-15,8 0-15 16,22-2-68-16,23-3-38 15,15-5-29-15,5-5 78 16,4-2 62-16,-3-6 10 16,-9 0 14-16,-10-2 28 15,-10 0 22-15,-11 0 7 16,-11 1 21-16,-10 2-12 0,-5-1-12 16,0 8-23-16,0 7 11 15,-7 12-20-15,1 12-11 16,3 10-25-16,3 6-3 15,-6 32-43-15,0 21 34 16,-6 23 7-16,1 14 4 16,2 3-3-16,7-2 2 15,2-15-8-15,0-21-20 16,6-17 13-16,6-19 9 16,-2-13 6-16,-2-6 1 15,-2-6-30-15,7-16-3 16,-2-23-171-16</inkml:trace>
  <inkml:trace contextRef="#ctx0" brushRef="#br0" timeOffset="114819.21">7339 12643 651 0,'0'0'2'16,"85"21"-2"-16,-27-12 2 15,18-6 1-15,12-3 1 16,16 0-1-16,13-5-3 0,8-12-69 16,-5-3-307-1</inkml:trace>
  <inkml:trace contextRef="#ctx0" brushRef="#br0" timeOffset="115587.07">8853 13026 492 0,'0'0'100'16,"0"0"27"-16,0 0-49 0,0 0-40 15,0 0-5-15,0 0-19 16,-8-12 14-16,22 10-22 15,26-6-2-15,16 1-4 16,22-4 0-16,12-2 1 16,8 3-1-16,8-5 0 15,10 1 0-15,-2 2-3 16,-5-2-15-16,-12-3-29 16,-17 2-30-16,-20-2-49 15,-24-1-15-15,-26 2-24 0,-10 2 14 16,-25 4-19-16,-22 0 170 15,-8 2 22-15,-1 0 109 16,11 4 36-16,15-1-43 16,17 5-30-16,13 0-82 15,0 20-12-15,11 12 0 16,16 5 3-16,11 4 8 16,6-1 6-16,6-5 10 15,-9-6 11-15,-8-9 0 16,-10-4-11-16,-13-4-15 15,-3-3-4-15,-7-3-5 16,0 4 0-16,-13 1 1 16,-18 4 7-16,-11 1-11 15,-1-6-64-15,15-10-197 16</inkml:trace>
  <inkml:trace contextRef="#ctx0" brushRef="#br0" timeOffset="115751.93">10216 13043 606 0,'0'0'79'16,"0"0"-57"-16,0 0-22 16,0 0-48-16,0 0-64 15,-83 39-70-15</inkml:trace>
  <inkml:trace contextRef="#ctx0" brushRef="#br0" timeOffset="121845.95">11262 13189 206 0,'0'0'124'15,"0"0"-4"-15,68-105-48 0,-50 67-25 16,2-6-7-16,-5-4-28 16,1 2-10-16,-4-5-2 15,0-1-6-15,-5 5-3 16,-2 1 0-16,-1 5 9 15,-4 0 0-15,0 7 11 16,-1 4 4-16,-7 6 6 16,1 8 34-16,1 6 0 15,0 6-13-15,3 4-27 16,0 0-15-16,0 0-4 16,-2 24-18-16,-2 16 18 15,-5 18 4-15,2 17 4 16,-5 10-4-16,0 10 0 15,-1 2 0-15,0-2 1 0,0-11 0 16,6-10-1-16,-1-16-63 16,2-12-12-16,3-17-14 15,2-20-71-15,-4-9-207 16</inkml:trace>
  <inkml:trace contextRef="#ctx0" brushRef="#br0" timeOffset="122112.27">11112 13026 746 0,'0'0'31'0,"0"0"-28"0,96-3-3 15,-50 14-1-15,8-2 1 16,6 1 1-16,5-8 4 16,3-2-4-16,-4 0 6 15,-6 0-2-15,-15-1-1 16,-16-3 3-16,-14 0 8 15,-10 4-3-15,-3 0 8 16,0 0-4-16,0 0-16 16,0 0-10-16,0 19-8 15,-1 8 14-15,1 7-28 16,0-1-36-16,0-4-35 16,8-12-125-16</inkml:trace>
  <inkml:trace contextRef="#ctx0" brushRef="#br0" timeOffset="122297.16">11903 12436 716 0,'0'0'196'15,"0"0"-169"-15,0 0-27 16,0 0-88-16,0 0 56 15,48 128-51-15,-22-60-90 16,-3-8-132-16</inkml:trace>
  <inkml:trace contextRef="#ctx0" brushRef="#br0" timeOffset="122778.62">12045 13079 842 0,'0'0'29'15,"0"0"-29"-15,0 0 0 16,46 93-1-16,-30-61 1 16,-1-6-20-16,-3-5-24 15,2-12-32-15,-2-8 21 16,1-1 46-16,2-14 6 16,0-15-12-16,-2-8-16 15,-4-2 31-15,-4 3 1 16,-4 8 26-16,1 11 30 0,0 10-19 15,1 7-38 1,5 0-14-16,3 13-13 0,3 7 27 16,2 1 0-16,-2-1 1 15,0-5-2-15,-3-4 2 16,0-3-1-16,-3-6 3 16,2-2 3-16,3 0 2 15,4-14 2-15,4-13-10 16,0-6-30-16,-6-2-1 15,-2 3 31-15,-4 6 28 16,-4 4 3-16,1 10 23 16,-5 5 27-16,5 7-42 0,0 0-39 15,5 15-9-15,6 11 5 16,4 10 4-16,9 3-2 16,7 2 0-16,3-4-12 15,2-8-40-15,-2-9-46 16,1-11-15-16,1-9-86 15</inkml:trace>
  <inkml:trace contextRef="#ctx0" brushRef="#br0" timeOffset="123111.43">12913 12989 579 0,'0'0'66'15,"0"0"-29"-15,0 0-30 0,0 0 6 16,0 0 23-16,78-73 22 16,-68 46-8-16,-4 0-15 15,-6 0-5-15,0 3-14 16,-8 4-12-16,-12 4-4 16,-8 7-1-16,-3 9-2 15,-5 0-5-15,1 18-11 16,2 16-10-16,6 12 5 15,8 8 4-15,16 8 10 16,3 1 1-16,30 0 2 16,31-7-3-16,31-14 0 15,27-12-9-15,17-15-33 0,3-13-66 16,-18-2-289-16</inkml:trace>
  <inkml:trace contextRef="#ctx0" brushRef="#br0" timeOffset="124112.57">13664 13322 520 0,'0'0'135'0,"0"0"-48"16,0 0-60-16,0 0-27 0,0 0-4 15,0 0-4-15,22 17 3 16,-21 10 0-16,-1 7 5 16,0 5 2-16,-16 8 4 15,-11 1-1-15,0 5-5 16,-7-2-16-16,4-10-86 16,0-14-171-16</inkml:trace>
  <inkml:trace contextRef="#ctx0" brushRef="#br0" timeOffset="142859.03">12627 12299 211 0,'0'0'236'0,"0"0"-139"15,0 0-39-15,0 0-24 0,0 0 11 16,0 0-5 0,5-73-4-16,-5 65 5 0,0 1-4 15,0 2-9-15,0 3 3 16,0-1-3-16,0 3-28 16,0 0 0-16,0 0-14 15,6 17-10-15,2 6 23 16,1 5-4-16,3 0-3 15,-2-3-7-15,1-3 10 16,0-5-2-16,3-7 4 16,7-6 3-16,5-4 0 15,14-7 10-15,13-22-3 16,8-11-5-16,10-9 0 16,3-7 3-16,1-1-5 0,-1 2 5 15,-10 2 13-15,-11 10-4 16,-12 7 3-16,-12 11-8 15,-14 8-1-15,-8 7-7 16,-3 6-1-16,-4 3-2 16,0 1-6-16,0 0-32 15,-10 5-73-15,-11 18 7 16,-10 3-4-16,1-3-97 16</inkml:trace>
  <inkml:trace contextRef="#ctx0" brushRef="#br0" timeOffset="143011.98">13398 11979 613 0,'0'0'49'16,"0"0"28"-16,0 0-77 16,0 0-42-16,0 0-60 15,-88 79-26-15,50-50-139 16</inkml:trace>
  <inkml:trace contextRef="#ctx0" brushRef="#br0" timeOffset="147721.33">14567 12876 360 0,'0'0'115'0,"0"0"-43"15,0 0-1-15,0 0-17 16,0 0-10-16,-18-80 18 16,3 63-13-16,2 1-6 15,-2 5-6-15,-2 2-18 16,0 7-16-16,-6 2-3 15,-4 2-2-15,-7 20 0 16,-3 12-3-16,-1 9 3 16,6 9-4-16,6 8 0 0,14 2-1 15,9 1-9 1,3 1-5-16,11-8-6 0,17-9-45 16,13-16-22-16,11-14 11 15,7-17 39-15,7 0 13 16,1-21 14-16,-10-8 17 15,-10 0 27-15,-12-2 24 16,-13 1 12-16,-11 1 4 16,-11 2 25-16,0 4-15 15,-10 5-47-15,-9 7-25 16,2 5-3-16,3 6-4 16,3 1-1-16,1 20-12 15,4 10 5-15,3 8 4 16,3 1 4-16,0 0 1 0,2-6-9 15,11-9 2-15,4-9-6 16,6-9 13 0,1-7 1-16,6-1 3 0,0-21 8 15,-2-6-6-15,-3-7-1 16,-8 3-1-16,-14-2 1 16,-3 1 2-16,0 5-5 15,-9 4 1-15,-2 6 3 16,7 5-1-16,4 3 5 15,0 1-9-15,9-1 1 16,16-4-3-16,8-3-1 16,5-2-6-16,2-3 6 15,0 0 1-15,-6-1 1 0,-4 2 2 16,-6 4 1 0,-6 3-2-16,-9 4 2 0,-4 1 1 15,-1 4-1-15,-4 1 5 16,1 1 0-16,-1 3-5 15,0 0-2-15,4 0-4 16,0 14-36-16,-1 16 30 16,0 13 6-16,-2 10-1 15,-1 3 5-15,0-1 2 16,0-4 5-16,-6-7 6 16,-10-5-4-16,1-8 2 15,-1-4-4-15,0-9-4 16,2-3 0-16,2-8-1 0,-3-2 1 15,5-3 2 1,2-2-1-16,-1 0-1 0,3 0 3 16,6 0-6-16,0-4 0 15,0-1-16-15,12 0-28 16,15-5 2-16,11-2 0 16,8-5 19-16,8-2 16 15,-1-5 7-15,-5-5 3 16,-7-7 1-16,-8-3 8 15,-6-5 19-15,-9-2-6 16,-8 0-6-16,-5 0 12 16,-5 8-4-16,0 8-3 15,0 9-9-15,0 8 4 16,-2 7-7-16,2 5-12 0,0 1-4 16,0 4-8-16,0 26-26 15,-2 20 34-15,-6 18 2 16,-1 13 1-16,-3 0 1 15,3-4 1-15,8-13-1 16,1-13-5-16,0-14-38 16,5-14-4-16,6-13-28 15,-2-10-37-15,1-9-42 16</inkml:trace>
  <inkml:trace contextRef="#ctx0" brushRef="#br0" timeOffset="147892.84">15515 12963 829 0,'0'0'54'0,"0"0"-54"15,0 0-2-15,0 0 2 16,0 0 0-16,91 20 0 16,-49-10 1-16,7-1-2 15,9-2-34-15,8-7-62 16,0 0-149-16</inkml:trace>
  <inkml:trace contextRef="#ctx0" brushRef="#br0" timeOffset="148240.43">14534 13528 505 0,'0'0'67'16,"0"0"-24"-16,120 0 13 15,-56 0-9-15,12-2 4 16,3-2-26-16,6-3-16 15,3 0 2-15,-5 0-5 16,-5 2-2-16,-7 2-2 0,-19 3 0 16,-17 0-4-16,-18 0 0 15,-17 1-64-15,-17 13-77 16,-35 3 110-16,-29 4-83 16,-16-1-149-16</inkml:trace>
  <inkml:trace contextRef="#ctx0" brushRef="#br0" timeOffset="148453.81">14579 13819 203 0,'0'0'157'16,"136"-3"-41"-16,-47-13-23 15,5-4-3-15,9-1-30 16,-3-3-6-16,-3 5-24 15,-1 4-23-15,-7 8-7 16,-9 4-10-16,-14 2-108 16,-18 1-166-16</inkml:trace>
  <inkml:trace contextRef="#ctx0" brushRef="#br0" timeOffset="148620.28">15483 13768 112 0,'0'0'603'0,"0"0"-475"16,0 0-60-16,0 0-23 15,0 0-20-15,0 0-25 16,7 0-8-16,-4 0-58 16,-3 0-155-16,0 0-411 15</inkml:trace>
  <inkml:trace contextRef="#ctx0" brushRef="#br0" timeOffset="176192.35">15983 13598 356 0,'0'0'126'16,"0"0"-7"-16,0 0-30 16,0 0-10-16,0 0-21 15,0 0-26-15,0 0-11 16,0 0-1-16,4-16-8 0,-4 16-7 16,0 0-5-16,0 5-6 15,0 17 6-15,-7 10 0 16,-8 6 0-16,-2 7-6 15,-4 0-43-15,-1-2-46 16,2-9-117-16,4-14-295 16</inkml:trace>
  <inkml:trace contextRef="#ctx0" brushRef="#br0" timeOffset="177174.91">16503 13112 609 0,'0'0'110'15,"0"0"-20"-15,0 0-66 16,0 0 0-16,0 0-8 16,0 0-5-16,45-47-5 15,-38 37 0-15,-2 1-3 16,-4 0 0-16,-1 1 4 16,0 3-6-16,0 3-1 0,-13 2-3 15,-14 0-32-15,-13 7-34 16,1 12 2-16,6 5 27 15,12 0-18-15,17 6 23 16,4 3 5-16,0 4 25 16,18 1 5-16,4 2 0 15,4 0 20-15,-1-1 14 16,-5-3-5-16,-4-4-5 16,-9-6-9-16,-7-6-8 15,0-1 0-15,-13-2 8 16,-13-2 4-16,-3 1-3 0,0-5-8 15,7-5-2-15,7-3 1 16,12-3-4-16,3 0 6 16,22-10-1-16,23-12-8 15,15-9-38-15,9-1 38 16,-1 1 1-16,-1 0 3 16,-3 1 15-16,-6 4 4 15,-10-1-1-15,-17 10 7 16,-16 0 0-16,-9 5 12 15,-6 2-18-15,0 3-11 16,0 0-5-16,-1 3-7 16,-8 4-3-16,-2 0-2 15,-2 11 3-15,1 18-3 16,-4 19 2-16,0 13 1 0,2 14 2 16,-2 15 0-16,4 6 1 15,1 2 0-15,0-10 1 16,0-18 1-16,3-25-3 15,1-19 2-15,7-19-1 16,0-7 0-16,0-17 39 16,0-26-4-16,13-23-36 15,11-21-7-15,7-13-8 16,4-3-19-16,2 7-2 16,0 8 6-16,-3 15 14 0,1 13-9 15,-2 16 25 1,-4 16 1-16,-2 11 6 0,-3 14 5 15,0 3-11-15,-2 12-1 16,-1 18-3-16,-7 6-4 16,-11 10-1-16,-3-1 5 15,-8-4 1-15,-14-8 2 16,-4-5 0-16,-8-11 2 16,-2-5 4-16,-7-4-1 15,-5-6-5-15,0-2 0 16,0 0-18-16,13-10-28 15,17 1-32-15,18-1-54 16,15 3-258-16</inkml:trace>
  <inkml:trace contextRef="#ctx0" brushRef="#br0" timeOffset="178073.94">17431 13554 226 0,'0'0'226'15,"0"0"-112"-15,0 0-27 0,0 0-15 16,82-65-4-1,-66 38-32-15,-7 0-2 0,-6 0-9 16,-3 3-6-16,0 6-15 16,-13 5-4-16,-5 9-2 15,1 4 2-15,1 4-7 16,3 18-7-16,4 8 6 16,9 10 3-16,3 4-10 15,26 1 0-15,18-3-12 16,23-13-15-16,17-17 16 15,7-12 26-15,-3-17 4 16,-11-18 17-16,-8-8-1 16,-14-3-15-16,-11-2-2 15,-15 6 0-15,-17 0-3 16,-8 10-9-16,-7 7-7 0,0 6 16 16,-2 9 11-16,-3 7 22 15,5 2-4-15,0 1-29 16,0 0 0-16,0 12-6 15,-2 7 6-15,-1 4 0 16,-1-5-1-16,-2-1 1 16,-2-2 1-16,-8-1-1 15,-4 6 0-15,-5 4 3 16,-6 5-2-16,-4 2-1 16,5 4-1-16,8 2-7 0,6-1-25 15,10 1-16 1,6-4-15-16,24-11 23 0,34-11 1 15,30-11 26-15,25-3 1 16,13-24 6-16,-4-10 7 16,-12-7 3-16,-19-6 32 15,-16 0 7-15,-18-4 8 16,-10 4-6-16,-17 0 8 16,-12 6-14-16,-14 9-6 15,-4 9-29-15,0 7-3 16,-13 10-1-16,1 8-10 15,-3 1-1-15,2 10-18 16,-3 21 11-16,-1 11-2 16,2 12 15-16,8 1 5 15,4 0 1-15,3-2 0 0,4-9 3 16,12-5 8 0,0-7 4-16,-6-9 2 0,-3-6-4 15,-5-6-5-15,-2-5 0 16,-5 4-6-16,-32 0 10 15,-24 3-4-15,-20 1-8 16,-10 0-46-16,6 0-55 16,23-3-90-16,26-2-257 15</inkml:trace>
  <inkml:trace contextRef="#ctx0" brushRef="#br0" timeOffset="178640.96">16073 13991 542 0,'0'0'102'16,"0"0"22"-16,0 0-44 16,0 0-30-16,0 0-37 15,0 0-12-15,-23-33-1 16,88 33 8-16,37 4-7 16,34 9 0-16,32-1 1 15,31-2 6-15,20-3-8 16,9 0-17-16,4-2-7 0,-8 0-6 15,-13-5 14-15,-17 0 6 16,-21 0 9-16,-18 0 2 16,-30 0 1-16,-32 0 8 15,-35 0-3-15,-30-2 7 16,-22-1-9-16,-6 1 5 16,-39 2-10-16,-31 0-39 15,-31 0-68-15,-20 0-177 16</inkml:trace>
  <inkml:trace contextRef="#ctx0" brushRef="#br0" timeOffset="178852.15">18458 14170 616 0,'0'0'121'0,"0"0"-16"15,0 0-51-15,0 0-12 16,0 0-17-16,0 0-19 16,35-10-5-16,-35 10-1 15,0 0-14-15,-9 2-58 16,-14 2-91-16,-16-4-157 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3-30T04:47:11.920"/>
    </inkml:context>
    <inkml:brush xml:id="br0">
      <inkml:brushProperty name="width" value="0.05292" units="cm"/>
      <inkml:brushProperty name="height" value="0.05292" units="cm"/>
      <inkml:brushProperty name="color" value="#FF0000"/>
    </inkml:brush>
  </inkml:definitions>
  <inkml:trace contextRef="#ctx0" brushRef="#br0">8271 2590 233 0,'0'0'85'0,"0"0"-6"15,0 0 29-15,0 0 15 0,0 0-64 16,0 0-43-16,0 0 26 15,0 0 6-15,11-76-14 16,-11 70-2-16,0-1-7 16,0 1-13-16,0 1 5 15,0 3-1-15,0 0 0 16,0 0-1-16,0 2-3 16,0 0-5-16,0 0-5 15,0 0-2-15,0 0-1 16,0 2-9-16,0 21-19 15,0 15 13-15,0 17 15 16,-9 13 1-16,-5 4 0 16,-1-1 1-16,2-4 1 0,-2-8-2 15,6-13 0-15,1-8-1 16,1-11 0-16,6-10 0 16,-1-7-1-16,2-6 2 15,0-1-2-15,0-3 2 16,0 0 1-16,0 0 5 15,0 0 2-15,0 0-3 16,0-13-5-16,0-2-5 16,0-3-29-16,9-3-50 15,12-4 1-15,7-4-325 16</inkml:trace>
  <inkml:trace contextRef="#ctx0" brushRef="#br0" timeOffset="282.08">8326 2509 371 0,'0'0'66'0,"0"0"2"16,0 0 10-16,73-83-30 0,-34 57 8 15,10 1-6 1,5 3-26-16,3 7-23 0,-5 5 0 16,-6 8-1-1,-10 2-8-15,-9 0-45 0,-17 13-39 16,-10 11-43-16,-22 5-38 16,-29 2-45-16</inkml:trace>
  <inkml:trace contextRef="#ctx0" brushRef="#br0" timeOffset="458.77">8156 2788 6 0,'0'0'182'0,"0"0"-95"0,0 0 20 16,0 0-10-16,100 1-22 15,-51-1-9-15,11-8-36 16,7-4-16-16,9 0-14 15,-1-1-8-15,-8-1-128 16,-16 0-250-16</inkml:trace>
  <inkml:trace contextRef="#ctx0" brushRef="#br0" timeOffset="878.45">9065 2607 357 0,'0'0'116'0,"0"0"4"15,0 0-2-15,0 0-12 0,0 0-51 16,0 0-30 0,-6-19-21-16,6 19-4 0,0 22-15 15,0 14 12-15,6 17 3 16,0 8-1-16,-2 2 1 15,0-3 1-15,-1-9-1 16,-1-5-29-16,0-11 8 16,2-8-16-16,0-6-6 15,-2-7-11-15,-2-7-82 16,0-7-95-16</inkml:trace>
  <inkml:trace contextRef="#ctx0" brushRef="#br0" timeOffset="1231.94">9437 2581 466 0,'0'0'143'0,"0"0"-18"16,0 0-45-16,0 0-23 15,0 0-40-15,0 0-17 16,23-10-26-16,-12 56 25 0,-1 12 1 16,-6 10-1-16,-4 2 1 15,0-9-9-15,-1-9-9 16,-5-14-9-16,3-10 17 15,3-11-8-15,0-11-2 16,-2-4-43-16,2-2 3 16,0-17 57-16,0-20-282 15</inkml:trace>
  <inkml:trace contextRef="#ctx0" brushRef="#br0" timeOffset="1404.21">9557 2518 230 0,'0'0'68'16,"0"0"-47"-16,0 0-7 15,104-8 19-15,-60 8-16 16,3 0-9-16,-2 0-8 16,-3 0-22-16,-12 0-165 15</inkml:trace>
  <inkml:trace contextRef="#ctx0" brushRef="#br0" timeOffset="1947.28">9500 2727 88 0,'0'0'74'0,"0"0"30"0,84 23-6 15,-26-21-17-15,12-2-35 16,7 0-29-16,-3 0-10 15,-6-5-7-15,-10-4 0 16,-17 0-8-16,-12 1 2 16,-13 1-2-16,-15 3 8 15,-1 1 35-15,-3 2-31 16,-14 1-4-16,-3 0-1 16,-3 8 1-16,2 16-2 15,-2 10 2-15,2 9 0 16,-2 4 2-16,7-1 1 15,11-4-3-15,5-8 0 16,2-12 0-16,13-10 4 0,-2-7 2 16,1-5 40-16,3-8 46 15,10-22 7-15,6-10-99 16,-5-8 0-16,-9-7-23 16,-11-1-3-16,-8 3 13 15,0 4 12-15,0 9 1 16,0 15 19-16,0 11 15 15,2 10-25-15,8 4-9 16,8 0-1-16,11 16-7 16,3 13 0-16,-3 12 6 15,-1 7 2-15,-6 5-1 16,-4-2-1-16,0 1 0 0,2-5 3 16,-1-10-2-1,-3-6 1-15,-9-7-27 0,-7-9-24 16,-4-4-44-16,-22-11-36 15</inkml:trace>
  <inkml:trace contextRef="#ctx0" brushRef="#br0" timeOffset="2101.84">9885 2856 603 0,'0'0'1'0,"0"0"-1"16,80-6 0-16,-39 12 0 15,8 4 5-15,6-1-5 0,6 1 1 16,3-1-1 0,-1-9-18-16,-2 0-190 0</inkml:trace>
  <inkml:trace contextRef="#ctx0" brushRef="#br0" timeOffset="2929.05">11327 2732 573 0,'0'0'120'15,"0"0"-12"-15,0 0-81 16,0 0-27-16,0 0-16 15,0 0 6-15,3 64 10 16,5-25 0-16,2-1 0 16,3-4 0-16,1-7 3 15,1-10-2-15,-2-6-1 16,7-10 0-16,3-1 3 0,0 0 1 16,1-13-4-16,-3-3-5 15,-8-1-9-15,-5 5-9 16,-4-2 12-16,-4 7 11 15,0 3 1-15,0 4 14 16,1 0-15-16,5 8-34 16,5 11 3-16,8 5 29 15,7 8 2-15,3-3 0 16,4-3 1-16,2-9 0 16,1-10-1-16,2-7 3 15,5-7 4-15,2-19 12 16,0-11 1-16,-5-7-5 15,-9-3-6-15,-10 1 3 16,-12-1-5-16,-9 1 9 0,-9 5 2 16,-23 5-18-16,-11 9 0 15,1 12-28-15,7 9 0 16,10 6-5-16,10 3-1 16,9 23-38-16,5 10 17 15,1 6 3-15,17-2-44 16,22-10-121-16</inkml:trace>
  <inkml:trace contextRef="#ctx0" brushRef="#br0" timeOffset="3711.91">12191 2764 427 0,'0'0'133'15,"0"0"-82"-15,0 0-51 16,0 0-16-16,0 0 16 16,0 0 1-16,7 72 18 15,3-38 1-15,0 3-5 16,3 0-6-16,4-1-6 16,-2-4 0-16,2-7-3 15,-3-9 6-15,-2-7-3 16,-8-4 1-16,-1-5-1 15,2 0 48-15,-1-22 62 0,3-10-113 16,1-6-35-16,-2-3 14 16,-4 1 16-1,-2 5-10-15,0 6 8 0,-5 5-36 16,-6 7-5-16,3 5 21 16,3 4 20-16,4 6 7 15,1 2 0-15,0 0 0 16,3 0-42-16,18 10 32 15,2 7 10-15,6 4 7 16,-1 3 5-16,2 3 1 16,-4 4-2-16,-4 1-4 15,-1 3-1-15,-2 2-6 16,0-4 1-16,-1-5 5 16,-4-6-5-16,-8-10 3 0,-3-4-4 15,0-6-5-15,-3-2 5 16,2-10 19-16,1-19-8 15,-1-7-11-15,-1-7 0 16,-1 0 9-16,2-2 33 16,3 2-13-16,5 4-3 15,9 0-7-15,11 2-18 16,6 1-1-16,9 1-1 16,3 2-2-16,-4 5-1 15,-3 3-13-15,-10 4 13 16,-10 5 4-16,-11 7 1 15,-5 5 0-15,-2 4-1 16,-3 0-6-16,0 4-39 0,0 18 15 16,0 12 27-16,-2 14 0 15,-10 13 3-15,-3 7 0 16,3 7 6-16,5 0-5 16,7-3 2-16,0-11-3 15,24-15 1-15,4-15-1 16,9-17-19-16,7-14-1 15,11-1-41-15,6-31-84 16,0-12-207-16</inkml:trace>
  <inkml:trace contextRef="#ctx0" brushRef="#br0" timeOffset="4061.3">13330 2721 553 0,'0'0'75'0,"0"0"57"0,0 0-54 15,0 0-41-15,0 0-33 16,0 0-4-16,42-41-9 15,-21 74 9-15,3 9-2 16,0 6-1-16,0 1 2 16,3-7-1-16,-2-8 0 15,-1-11 2-15,-9-9 0 16,-8-6 0-16,-4-6-10 16,-3-2-15-16,0 0 25 15,-19 0 11-15,-27-12-11 16,-17-3 0-16,-6 6 0 15,11 4 0-15,16 5-1 16,11 10 1-16,9 14-7 0,2 9 7 16,10 4-2-16,10-1-6 15,1-1 3-15,28-7 2 16,14-6 2-16,18-12 1 16,20-8 2-16,16-2 1 15,11-16-3-15,-2-11-27 16,-12-5-130-16,-25-7-235 15</inkml:trace>
  <inkml:trace contextRef="#ctx0" brushRef="#br0" timeOffset="5310.89">14433 2721 489 0,'0'0'84'0,"0"0"32"15,0 0-33-15,0 0-11 16,0 0-48-16,0 0-24 16,-38-39-21-16,35 61 11 15,-1 9 9-15,4 13 2 16,0 2 0-16,4 3-1 16,20-6 0-16,17-7-1 0,17-14-17 15,12-14 15 1,5-8 3-16,-4 0 2 0,-20-13 1 15,-17-4 1-15,-19 1 0 16,-15-4 6-16,0 1-5 16,-18 1-5-16,-4 4 0 15,2 7 0-15,7 7-1 16,13 0-4-16,0 12-25 16,0 11 25-16,10 4 3 15,19-2-1-15,11-3 2 16,14-5 0-16,8-8-1 15,4-9 2-15,-6 0 3 16,-13-14 0-16,-14-4 26 0,-15-3 2 16,-5-3 6-16,-10 1-5 15,-3 0-9-15,0 2-12 16,-6 7-10-16,-1 5-1 16,1 7-3-16,6 2-2 15,0 2-45-15,0 17-6 16,0 9 54-16,6 3 1 15,14 5 0-15,10-2-5 16,12-3-13-16,8-4 6 16,10-12-12-16,-2-11-2 15,-2-4 27-15,-7-9 0 16,-10-13 4-16,-7-10 20 0,-9-6 17 16,-8-2-13-1,-8-7-4-15,-7 3 9 0,0 5-13 16,-7 7-4-16,-2 13-2 15,3 10 1-15,5 9-15 16,-2 22-16-16,-6 23-40 16,-1 24 56-16,-5 19 3 15,0 10-3-15,-3 8 0 16,4 1 1-16,1-3-1 16,3-14 0-16,2-18-1 15,4-26-2-15,2-22 1 16,2-17-2-16,0-7 4 15,6-26 10-15,21-27-10 16,9-18-1-16,-1-16-5 0,-2-9 3 16,-9 3 3-16,-5 7-3 15,-4 11 3-15,2 13 0 16,-2 19 0-16,3 14-16 16,-2 10-6-16,7 13 2 15,0 6 0-15,1 0 12 16,0 24-3-16,0 11 7 15,-3 8-2-15,-3 0 6 16,-3-2 0-16,-3-9-1 16,-4-9 1-16,-5-10 0 15,-3-10 0-15,-13 0 0 16,-32-3 11-16,-28 0 6 16,-20-7-17-16,-9-8 0 0,12 4-10 15,26 5-9-15,27 6-2 16,28 0-141-16,9 3-339 15</inkml:trace>
  <inkml:trace contextRef="#ctx0" brushRef="#br0" timeOffset="6409.03">14788 2798 12 0,'0'0'7'16,"0"0"-6"-16,0 0 4 16,0 0 1-16,0 0 6 15,0 0 61-15,0 0 82 16,-11-5-39-16,11-2-60 16,-1 1 23-16,-4-2-35 15,-1 2-8-15,-1 0 4 16,4 1-15-16,-3 5 16 15,5-3 6-15,1 3-8 16,0 0-27-16,0 0-12 16,0 0-11-16,0 12-15 15,0 12 25-15,-3 6 0 16,-2 4 1-16,1 2-31 0,4-5-54 16,0-8-57-16,0-12-241 15</inkml:trace>
  <inkml:trace contextRef="#ctx0" brushRef="#br0" timeOffset="7050.93">14612 2602 208 0,'0'0'111'0,"0"0"5"0,0 0-57 16,0 0 5-16,0 0-11 16,0 0-30-1,-52-26-23-15,19 26-4 0,-9 12 3 16,-1 6-4-16,7 3 5 16,6 3-7-16,10 5-25 15,12 4-12-15,8-3-31 16,7-9-163-16</inkml:trace>
  <inkml:trace contextRef="#ctx0" brushRef="#br0" timeOffset="8357.43">8619 3345 212 0,'0'0'48'0,"0"0"-8"16,0 0 43-16,0 0-18 0,0 0-26 16,0 0-5-16,-15-18-34 15,45 14 0-15,26 0 4 16,35-3 19-16,39-1 2 16,50-2-11-16,50 1 5 15,34-1 2-15,33 1-9 16,21 1-5-16,22-2 0 15,3 0-3-15,2-2 4 16,-11-1 5-16,-21 2-3 16,-31 4-8-16,-36 0 1 15,-51-1-1-15,-45 3-1 16,-42-2-1-16,-36-1 0 16,-29 2-1-16,-25 0 2 0,-9 2 2 15,-9-1 58-15,0 0 6 16,0-4-57-16,-15 2-10 15,-9 2-21-15,-5 5-49 16,-1 3-39-16,4 11-37 16,14-3-202-16</inkml:trace>
  <inkml:trace contextRef="#ctx0" brushRef="#br0" timeOffset="8939.38">13620 3341 339 0,'0'0'46'15,"0"0"-43"-15,135 0 38 16,-38 0 36-16,26 0-25 0,26 0-16 15,23-3 0-15,17 0-11 16,13-1-9-16,0 4-8 16,-5 0-2-16,-15 0-3 15,-12 0-3-15,-19 0-2 16,-28-3-11-16,-25-1-2 16,-30 1-5-16,-31-2 5 15,-20 1 5-15,-17-1 10 16,-5 2-45-16,-23-7-422 15</inkml:trace>
  <inkml:trace contextRef="#ctx0" brushRef="#br0" timeOffset="9107.81">16100 3305 854 0,'0'0'58'15,"0"0"-44"-15,0 0-14 16,0 0-189-16,0 0 7 16,-83 12-175-16</inkml:trace>
  <inkml:trace contextRef="#ctx0" brushRef="#br0" timeOffset="10355.6">9071 2244 201 0,'0'0'94'0,"0"0"-93"0,0 0-1 16,0 0 0-16,0 0 0 15,0 0 0-15,-3 88 0 16,3-71 0-16,0-3 2 15,0-4-2-15,0-3 1 16,7-5 5-16,6-2 17 16,6-2 64-16,4-15-40 15,1-5-26-15,-5-2-11 16,-7 1 6-16,-4 3 7 16,-8 5 7-16,0 0-15 15,-5 3 8-15,-20 7-23 16,-8 2 0-16,-6 3-13 0,2 3 5 15,1 14-3 1,8 10-5-16,4 3-27 0,5 3-21 16,13 2-42-16,6-12-34 15</inkml:trace>
  <inkml:trace contextRef="#ctx0" brushRef="#br0" timeOffset="24258.5">8669 5852 162 0,'0'0'138'0,"0"0"-83"16,0 0-18-16,0 0-13 15,0 0-19-15,0 0-3 16,0 0 1-16,-42-41 0 15,34 35 8-15,-1 0-9 0,-2-2-2 16,-1-1 6 0,2-1 27-16,1 4 13 0,-1-2-45 15,-1 2-1-15,2 0-3 16,0 1 3-16,5-1 2 16,2 3 43-16,2-2-8 15,0 2 19-15,0 0-12 16,16-2-35-16,19-2-9 15,17 2-7-15,12 3 6 16,12 2-1-16,13 0-6 16,10 0 5-16,6 5-10 15,5-2 1-15,2 0 4 16,9-1 6-16,6-1-5 16,4 0 1-16,0-1-6 0,3 0 11 15,8 0 1-15,6-7 2 16,5-4-2-16,7-1 0 15,4-1 1-15,5 2-1 16,-6-1 2-16,-4 4 3 16,-4-3-1-16,-5 2 6 15,4 3-1-15,0-1-3 16,4 3-2-16,4 4-3 16,-2 0-1-16,-3-2 1 15,-4 2 0-15,-7-2-2 16,-1-2-1-16,-8 1 0 15,-3-1 0-15,-1 1 0 16,-2 0 1-16,-1 3 1 0,-6-1 1 16,-2 1-1-1,-1 0 2-15,0 0-2 0,-2 0-1 16,4 0 1-16,2 0 0 16,5 0-1-16,3 1 1 15,-2 0 0-15,-6 2 0 16,-2-3 2-16,-2 0 0 15,-1 0-4-15,-1 0 4 16,-1 0-2-16,0 0 0 16,-1 0 0-16,0 0 1 15,-3 0 0-15,-3 4 0 16,-8 3 0-16,-4-4-1 16,-5 1 3-16,-2-1-3 0,-10-1 6 15,-13-2 11-15,-14 0 10 16,-19 0-1-16,-11 0 10 15,-12-5 10-15,-9 4 5 16,-4-1-7-16,0 2-27 16,0 0-17-16,-12 0-26 15,-32 16-81-15,-33 3-78 16,-34-9-169-16</inkml:trace>
  <inkml:trace contextRef="#ctx0" brushRef="#br0" timeOffset="26309.44">8726 5915 368 0,'0'0'64'16,"0"0"-46"-16,0 0 27 15,0 0-41-15,0 0-1 16,0 0 10-16,0-40 11 0,0 40-10 15,0 0 8 1,0 0 19-16,0 0-15 0,0 0-23 16,0 0-3-16,0 6-31 15,3 13 13-15,8 8 18 16,6 9 4-16,4 12-4 16,-1 11 1-16,2 6-1 15,-4 7 1-15,-5-2-1 16,-1-6 1-16,-1-6 0 15,-2-3-1-15,-5-1 0 16,-1 2 0-16,-3 1 5 16,0 1-1-16,0 5-2 15,0 3 0-15,-5 4-2 16,-2 5 5-16,0 0 2 0,-4-4-5 16,2-7-2-1,-1-6 4-15,0-2 0 0,-1-5 0 16,3-1 13-16,-5 1-5 15,-1 4 3-15,0 1 6 16,0 6-12-16,4 0-5 16,0 1-1-16,2 2-3 15,3 1-1-15,-2 4 1 16,-6 8 0-16,1-2 0 16,-3 2 0-16,-3-3 0 15,-1-7 0-15,-4 1 0 16,-1-2 0-16,0-3 1 15,-1 0 0-15,7-2-1 16,5-1 0-16,4 0 1 0,3-1 0 16,6 3 2-16,0-2-2 15,4 1-1-15,5 3 1 16,-3 5 0-16,-3 2 0 16,-1 0-1-16,-2-2 2 15,0-5-4-15,-3 3 2 16,-9 0-1-16,-5 2 1 15,1-5 3-15,3 2-3 16,2 1 0-16,2 1 0 16,5 1 0-16,4 2 1 15,0 1-1-15,0 2 0 16,10 2 0-16,2 1 0 16,0 2 1-16,-2-5-1 0,-1-2 0 15,-1 2 1-15,-2-2 0 16,0 0-1-16,-2 2 1 15,1-2 0-15,-4 2 3 16,2 0-3-16,-1 0 4 16,-1 1-1-16,1 0-2 15,-2 0 0-15,0 3 3 16,0-5-1-16,0-4 0 16,0-5 0-16,0 0-2 15,0-5 0-15,0 1 1 16,-8-3-2-16,-2-4 0 15,-5-4 1-15,3-5 2 16,-3-7-4-16,5-7 1 0,2-7 0 16,2-9-1-16,4-10 1 15,2-4 1-15,0-1 6 16,0 0 53-16,0 0 19 16,0-13-23-16,6-7-57 15,14-9-2-15,7-3-53 16,4-8-45-16,7-11-144 15</inkml:trace>
  <inkml:trace contextRef="#ctx0" brushRef="#br0" timeOffset="27888.32">11572 5746 366 0,'0'0'70'16,"0"0"41"-1,0 0-55-15,4-78 12 0,-4 67-27 16,0 5-12-16,0 4 7 15,0 2-17-15,0 0-14 16,0 0-5-16,0 0-6 16,0 0-11-16,2 19-13 15,4 10 30-15,3 12 0 16,1 7 1-16,-1 8-1 16,2 7 0-16,-1 5 1 15,-2 5-1-15,-4 6 0 16,-1 4-1-16,-3 4 0 15,0 3-1-15,0 4 2 16,-2 6 1-16,-8 9-1 16,-1 5 0-16,4 0 0 0,0 4 0 15,1-3 0-15,-4 1 3 16,0-3-1-16,3 4 1 16,-6-2-3-16,2 7 0 15,-4 9 0-15,-1 4 1 16,-2 6-1-16,0-1-1 15,-6-5 1-15,2-4 0 16,2-2 2-16,1-6-2 16,5 3 0-16,1 4 1 15,3-2-1-15,-4 1 2 16,-2-8-2-16,1-6-2 16,-2-4 2-16,-3-5 2 0,-4-3-2 15,-3 1 1-15,-2 3 1 16,0 6-1-16,-1 4 3 15,3-2-1-15,2 2-1 16,6-5 0-16,6-3-2 16,7-5 2-16,6-7 0 15,0-4-1-15,0-3-1 16,0 1 1-16,6 1-1 16,-1-1 2-16,-4 1-1 15,1-4-1-15,-2-4 1 16,0-3 0-16,0-3 0 15,0-1-1-15,0-5 0 16,3-3 1-16,1-2 0 0,-1 0 1 16,-1-5-1-16,2-7-1 15,-4-4 0-15,3-7 0 16,2-3 0-16,-1-5 0 16,2-2 1-16,0-5-1 15,0-6 2-15,0-7 1 16,-3-7 0-16,0-6-1 15,-2-3 1-15,1 0 57 16,1-23 36-16,5-17-49 16,2-16-47-16,3-7-37 15,5-5-14-15,-1-2-105 16,-3-9-259-16</inkml:trace>
  <inkml:trace contextRef="#ctx0" brushRef="#br0" timeOffset="29411.89">14232 5746 381 0,'0'0'100'0,"0"0"6"0,0 0-23 15,0 0-12-15,0 0-29 16,1-73-22-16,-1 71-2 15,0 2-8-15,0 0-6 16,0 0-4-16,0 3-9 16,0 19-44-16,7 15 41 15,1 12 11-15,0 8 1 16,2 7-2-16,-4 11 1 16,-3 4 1-16,-3 7 0 15,0 5 0-15,-5 1 1 16,-10 1-1-16,2-1 0 15,-5 4 0-15,-1 12 0 0,4 2-1 16,-6 6 1-16,4 4 1 16,0-3 1-16,1 4 1 15,5-3-3-15,2 4 4 16,0-4-4-16,0 4 0 16,0 2 1-16,-2-2-1 15,0 1 0-15,0-4-4 16,2-4 8-16,-3-5-3 15,5-3-1-15,1-5 0 16,3-4 0-16,1 4 2 16,1 4 0-16,1 1-2 15,-2 0 0-15,1 1 2 16,1-9-2-16,0 2 0 16,0-3 0-16,0-1 0 0,0-2 1 15,0 0 0-15,0-2-1 16,4 6 0-16,-1-2 2 15,2 1-1-15,-2-5-1 16,-2-6 1-16,2-3-1 16,-3 0 2-16,0-3-2 15,0-1-2-15,0-7 2 16,-1-1 2-16,-4 2-2 16,1 0 3-16,4 3 2 15,0 6 4-15,0 4-5 16,0-1-4-16,4-3 2 15,7-7 0-15,2-7-2 16,-4-3 2-16,0-4-1 0,-5-5-1 16,2-6 1-1,-3-7 0-15,-2-2 0 0,-1-6 1 16,0-2-2-16,2-5 0 16,0-2 1-16,1-4-1 15,0-7 0-15,0-5 0 16,-2-3 1-16,1-5-1 15,-1 0 1-15,-1-3-1 16,0 0 1-16,0 0 1 16,0 0 0-16,0 0-2 15,0 0 0-15,0 0-5 16,0 0-4-16,0 0-14 0,0 3-34 16,0 0-45-1,0-3-28-15,0 0-223 0</inkml:trace>
  <inkml:trace contextRef="#ctx0" brushRef="#br0" timeOffset="30885.05">16902 5946 112 0,'0'0'81'16,"0"0"14"-16,0 0-25 0,0-79-14 16,-7 57 2-1,3 2-37-15,-1 0-12 0,2 3-3 16,2 1 8-16,-1 4 0 15,2-2 6-15,0 4-3 16,0 0 11-16,0 5 8 16,0 1-24-16,0 4-12 15,0 0 0-15,0 0-8 16,-2 9-34-16,2 15 23 16,-2 11 19-16,1 16 0 15,-1 13 0-15,1 20-3 16,-1 14 3-16,2 11 13 15,0 13-9-15,0 2 2 0,0 3-3 16,0 11 2 0,-4-1-4-16,2 2 10 0,1-2 4 15,-1-11-14-15,2-4 1 16,0-4 3-16,0-3 8 16,0-1 2-16,0 7 2 15,-5 2-4-15,-8 4-5 16,-4 2-2-16,-3-4 1 15,-4 1-4-15,0-2-1 16,-1-2 1-16,-2-4-2 16,2 6-1-16,1 0 1 15,2-4-1-15,6-2 1 16,6-9 0-16,4-7 2 0,6-6-6 16,0-5 3-16,0-4 0 15,0-2 0-15,0 2 0 16,7 1 0-16,-4 5 0 15,-3 4 0-15,0 0 3 16,0-1-2-16,0-4 0 16,-4-2 0-16,-5 0-1 15,3-1 0-15,2-1 1 16,1-1-1-16,3-3 0 16,0-3 0-16,0 2 1 15,0 2-1-15,7-3 7 16,4 0 1-16,2-6 7 15,1-1-3-15,3 0-1 16,-1 0-3-16,3-4-5 0,-3-2-3 16,-1-7 0-16,-2-6 2 15,-1-7 0-15,-4-3-2 16,-1-4 2-16,-1-9-2 16,-1-4 0-16,-2-4 1 15,0-8-1-15,-2-3 0 16,1-4 0-16,-2-6 1 15,0-1-1-15,1-1 0 16,-1 1 0-16,2 1 2 16,-2 3-2-16,1 3-2 15,-1-2-52-15,0-8-129 16,2-15-337-16</inkml:trace>
  <inkml:trace contextRef="#ctx0" brushRef="#br0" timeOffset="32969.57">8292 12591 167 0,'0'0'33'0,"0"0"11"15,0 0 27-15,0 0 16 16,0 0-6-16,0 0-8 15,-45-70-26-15,45 61-14 0,5 1-26 16,20-1-6 0,8 1 0-16,10 2 0 0,11 3 9 15,7 2 4-15,9 1 2 16,5 0-6-16,5 0 5 16,11 0-9-16,10 5 6 15,10-2-12-15,14 1 3 16,7-4-3-16,2 0 0 15,3 0 0-15,0 0 0 16,-7 3 0-16,0 3 0 16,-1 1 1-16,-3 0 0 15,-4-3 1-15,6 1-2 16,-4-5-2-16,-2 0 1 0,2 0 2 16,-3-5-2-16,-6-2 4 15,-7 3-2-15,-4 0 1 16,-4 4 0-16,-2 0-2 15,2 0 1-15,-1 0-1 16,-1 0 0-16,-1 0-3 16,1 0 1-16,-5 0-9 15,-8 0 8-15,-6 0 3 16,-7-6 1-16,-7-2 0 16,-8 1 3-16,0-1-1 15,-1 0 4-15,10 4-4 16,8 2-1-16,6 2-2 15,5 0 0-15,-2 0 0 16,0 0-2-16,-1 0 1 0,1 0 1 16,-3 0 0-1,-5 0 1-15,-4-10 2 0,-2-2-2 16,0-3 0-16,2-5 14 16,2 2 4-16,-1 1-3 15,-1 4-3-15,-4 4-6 16,2 4-4-16,0 3-3 15,-4 2 0-15,1 0-1 16,-5 0 1-16,-3-2-1 16,2-1-1-16,-2-3 2 15,2-1 0-15,5 0 0 16,-1 0 0-16,2 2 0 0,-2 1 1 16,-4 4-2-16,-5-3 2 15,-5 1-2-15,-4-1 2 16,-6 0-1-16,1 1 0 15,-1-1 0-15,9 2 0 16,2 1 0-16,16 0 0 16,4 0-1-16,4 0-2 15,2 1 1-15,-3 5-5 16,1-1 4-16,-2-3 0 16,-3-2 3-16,1 0 0 15,-7 0-1-15,-5 0 1 16,-7 0 0-16,-8 0 0 15,-7-4 0-15,-7 0 0 16,-5 1-1-16,1 1 2 16,-2 2-2-16,0-2 2 0,1 0-1 15,0-3 0-15,1-1 3 16,-3 2-3-16,2 1 1 16,-2 0 0-16,-3 3-1 15,2 0 1-15,-4 0 0 16,4 0-2-16,-3 0 1 15,0 0 0-15,1 0 1 16,-4 0-1-16,-3 0 1 16,-4 0 2-16,-3 0-2 15,-5 0 4-15,5 0-5 0,3 3-2 16,5 0 1 0,5 2 1-16,3 1 0 0,6-2 0 15,0 2 0-15,0-3 1 16,-1-2-1-16,-3-1 1 15,-2 0 0-15,-4 0 1 16,0 0 0-16,-5 0 1 16,1 0-2-16,-4 0 1 15,0 0-2-15,-3 0 1 16,-2 0-1-16,0 0 0 16,-2 0 0-16,-3 0 0 15,0 0-3-15,0 0 1 16,0 0-1-16,0 0-3 15,0 0-17-15,-18 0-31 0,-19 0 17 16,-16 0-43-16,-15-19-101 16</inkml:trace>
  <inkml:trace contextRef="#ctx0" brushRef="#br0" timeOffset="34232.92">8834 4280 279 0,'0'0'76'0,"0"0"-31"16,0 0-26-16,0 0 30 0,0 0 43 15,0 0-38-15,-56-48 35 16,56 45-28-16,0 0-14 16,0 1-13-16,0 2-8 15,0 0-23-15,5 0-3 16,26 0-9-16,19 0 5 16,21 0 3-16,14 0 0 15,0 0-1-15,5 0 2 16,-4 0-2-16,-10-8-5 15,-7 1-11-15,-17 0-16 16,-18 1-53-16,-17 3-20 16,-17 1-58-16,-23-2-216 15</inkml:trace>
  <inkml:trace contextRef="#ctx0" brushRef="#br0" timeOffset="34401.75">9003 4321 99 0,'0'0'93'15,"0"0"7"-15,-3 77 24 16,3-32-79-16,0 12 22 16,0 6-16-16,10 1 2 15,4-3-51-15,-2-8 2 16,-3-6 0-16,-3-4-4 16,-6-7-86-16,0-9-67 15</inkml:trace>
  <inkml:trace contextRef="#ctx0" brushRef="#br0" timeOffset="34594.87">9220 4795 616 0,'0'0'16'15,"0"0"-16"-15,0 0-1 16,0 0 1-16,0 0 4 15,46 91-4-15,-37-57 0 16,-3-1-54-16,2-11-45 16,-3-8-107-16</inkml:trace>
  <inkml:trace contextRef="#ctx0" brushRef="#br0" timeOffset="34790.06">9405 4461 634 0,'0'0'32'0,"0"0"57"16,0 0-49-16,0 0-40 16,0 0-71-16,0 0-32 15,64 89-45-15,-57-46-188 16</inkml:trace>
  <inkml:trace contextRef="#ctx0" brushRef="#br0" timeOffset="35280.61">9464 4737 806 0,'0'0'68'15,"0"0"-43"-15,0 0-25 16,0 0-11-16,0 0 11 15,30 80 2-15,-17-50-2 16,-2-3-19-16,-2-9 5 16,-2-4-1-16,-3-7 6 15,-2-7-20-15,0 0 29 0,-1-14 13 16,1-10-13 0,-1-1-5-16,1 5 3 0,5 4-52 15,5 7-65-15,3 4 51 16,1 5 38-16,0 0 29 15,-3 11 2-15,-4 6-1 16,-2 2 3-16,-2-1 2 16,2 1 0-16,1-3-1 15,1-3 1-15,-3-6 8 16,2-7-5-16,3 0 18 16,6-21 55-16,3-8-76 15,4-5-4-15,-3-2 0 0,-6 4 0 16,-2 2 8-1,-2 10 7-15,-4 7-13 16,2 8-3-16,2 5-4 0,-1 0-2 16,4 7-2-16,-1 15-5 15,-2 6 0-15,-5 8 11 16,4 7-4-16,3 2-38 16,10-9-38-16,5-11-230 15</inkml:trace>
  <inkml:trace contextRef="#ctx0" brushRef="#br0" timeOffset="35631.26">10101 4757 442 0,'0'0'11'0,"0"0"16"15,0 0 42-15,99-77-8 16,-77 59 22-16,-4-2 15 15,-6-2-65-15,-4-2-6 16,0 2 1-16,-8 1-2 16,0 4-10-16,0 4 2 15,-16 4-18-15,-6 6 0 16,-4 3-7-16,-4 6-28 16,0 20 3-16,4 8 4 15,5 9 21-15,7 5-11 16,11 0 16-16,3-1 0 15,5-4 0-15,23-8 2 0,17-6-2 16,6-8 4-16,0-4 0 16,-2-8-2-16,-5-6-4 15,0-3-58-15,-1-11-173 16</inkml:trace>
  <inkml:trace contextRef="#ctx0" brushRef="#br0" timeOffset="37179.11">12063 4531 558 0,'0'0'166'0,"0"0"-78"16,0 0-44-16,0 0-11 15,0 0-33-15,0 0-9 16,-24 3-21-16,-6 36 30 15,-7 9 0-15,-1 2 0 16,3 1 0-16,8 1-2 0,10-5-9 16,16-3-16-16,5-10-15 15,42-14 19-15,22-14 22 16,15-6 1-16,6-19 0 16,-6-9 3-16,-17 0 0 15,-22 2-1-15,-20 4 55 16,-16 2-5-16,-8 6-25 15,0 4 0-15,0 3-20 16,0 5-7-16,0 2-7 16,-5 2-20-16,-5 21-26 15,-2 10 52-15,4 8 1 16,7 7-1-16,1-2-1 16,3-9 1-16,13-10-2 0,0-13-2 15,-2-12 5-15,2-2 17 16,5-12 22-16,5-15-27 15,2-7-12-15,-4-2 0 16,-11 3-12-16,-7 6 4 16,-6 2-27-16,-17 7-9 15,-7 4-84-15,1 5 42 16,7 4 86-16,9 5 12 16,7 0 10-16,2 0-22 15,22 0-42-15,13 0 38 16,11 0 4-16,7-7 2 15,5-7 0-15,-3-4 1 16,-10 0-2-16,-11-2 1 0,-14 3 6 16,-10 0 10-16,-7 3 6 15,-5-1-21-15,0 4 0 16,0 3 14-16,0 1 4 16,0 4 21-16,0 3-28 15,-2 0-14-15,-2 15-38 16,-1 17 26-16,-1 13 12 15,2 2 4-15,1 7-4 16,-1-2 2-16,-2-6 4 16,-5-3-5-16,-4-9 6 15,-1-6 4-15,-4-8 13 16,-5-3 3-16,-2-7-6 0,-2-3-11 16,4-3 3-16,6-4-5 15,8 0-1-15,7 0 13 16,4-7 5-16,23-14-25 15,38-10-43-15,27-7-111 16,19-7-11-16,7 1 69 16,-6-1 64-16,-15 2 32 15,-23 4 42-15,-27 1 33 16,-26 4 72-16,-10-2-49 16,-7 1-14-16,-4 1-51 15,-17 2-6-15,-6 7-13 16,-2 8-13-16,7 9 1 15,6 8-2-15,1 1-5 0,0 29-21 16,-8 18 17-16,0 16 7 16,0 6 2-16,7 4-2 15,7-3-2-15,6-8-6 16,3-10-14-16,3-14-8 16,10-13 5-16,1-14-57 15,-1-12-84-15,-1-9-171 16</inkml:trace>
  <inkml:trace contextRef="#ctx0" brushRef="#br0" timeOffset="37355.06">12794 4646 143 0,'0'0'563'15,"0"0"-563"-15,0 0-28 16,0 0 28-16,114 2 14 15,-53-2 32-15,10 0-30 16,15 0-8-16,13 0-8 16,8-5-33-16,1-11-204 15</inkml:trace>
  <inkml:trace contextRef="#ctx0" brushRef="#br0" timeOffset="38078.91">14583 4325 525 0,'0'0'157'0,"0"0"-47"16,0 0-110-16,0 0-55 15,-43 92 54-15,8-12 1 16,-6 16 0-16,2 11 14 16,2-3-2-16,11-19-5 15,12-18-5-15,9-23 0 16,5-22-2-16,0-15 2 15,0-7 14-15,0 0 109 16,3-29-26-16,12-18-84 16,6-22-15-16,3-16-45 0,0-14 5 15,-1-2-9-15,0 5-7 16,1 10 32-16,0 19 17 16,1 19 7-16,-1 16 3 15,-5 15 7-15,2 13-2 16,-3 4-8-16,-3 18-4 15,-6 14 2-15,-4 8-4 16,-5 2 4-16,0 1-1 16,0-6 3-16,-5-3 0 15,-4-6 0-15,-3-6 0 16,-9 0 0-16,-7-7 0 0,-5-4 7 16,-2-1-2-16,4-3-5 15,11 1-5-15,7 5-26 16,9 8-86-16,4 3-35 15,6 0-55-15</inkml:trace>
  <inkml:trace contextRef="#ctx0" brushRef="#br0" timeOffset="38377.74">14797 4853 785 0,'0'0'42'0,"0"0"-27"16,0 0-13-16,0 0 0 0,0 0 9 16,0 0 13-1,61-76-4-15,-54 65-15 0,-2 4 2 16,-3 2-2-16,-2 3 1 16,0 2-3-16,0 0-3 15,-5 5-21-15,-13 18-21 16,-4 8 35-16,5 8-25 15,13 7-39-15,4-3-11 16,37-8 60-16,18-9 18 16,16-14 3-16,6-12-12 15,0-6-17-15,-3-22-71 16,-7-11-105-16</inkml:trace>
  <inkml:trace contextRef="#ctx0" brushRef="#br0" timeOffset="38844.02">15290 4688 556 0,'0'0'29'16,"0"0"-29"-16,0 0-11 16,-18 78 11-16,6-31 5 15,4 5 17-15,0-4 12 16,7-5 9-16,1-13-9 16,0-10 2-16,0-9 3 15,0-6-22-15,0-4-10 16,0-1-4-16,0 0 13 15,0-6 51-15,0-20-26 0,0-14-41 16,9-8-18-16,3-2-22 16,10-6 14-16,8 1 22 15,7-2-4-15,8-7-1 16,3 2 6-16,1 0 3 16,1 7 13-16,-4 5 12 15,-6 7-1-15,-10 10 12 16,-10 9-12-16,-11 14 1 15,-6 5-12-15,-3 5-13 16,3 8-18-16,-2 23-9 16,-1 19 23-16,0 20 2 15,-6 20 1-15,-5 15 1 16,0 6-3-16,3-3-2 16,8-16-9-16,0-17 3 0,0-21-3 15,13-18 14-15,-4-17 0 16,-2-9-17-16,0-10-32 15,1-2-28-15,1-30-30 16,-2-16-534-16</inkml:trace>
  <inkml:trace contextRef="#ctx0" brushRef="#br0" timeOffset="38993.03">15610 4738 416 0,'0'0'92'0,"0"0"-79"0,0 0-6 16,107-38 10-1,-52 29 68-15,8-3-25 16,4 1-18-16,3 3-3 0,-3 5-32 16,-1 0-7-16,-8-5-125 15,-7-5-427-15</inkml:trace>
  <inkml:trace contextRef="#ctx0" brushRef="#br0" timeOffset="39155.87">16184 4834 529 0,'0'0'387'0,"0"0"-375"16,0 0-12-16,0 0-88 0,0 0-86 16,0 0 10-16,-6 2-13 15</inkml:trace>
  <inkml:trace contextRef="#ctx0" brushRef="#br0" timeOffset="39892.79">14918 4864 258 0,'0'0'158'16,"0"0"-135"-16,0 0-1 16,0 0-4-16,0 0-8 15,0 0-6-15,0 3-3 16,0-3 0-16,0 0 5 15,4 0 5-15,13 0 3 0,8 0 28 16,5-10-14-16,0-6-20 16,-5-4-2-1,-3-1 12-15,-4 1-8 0,-8 3-9 16,-6-3-1-16,-4 6-12 16,0 0-11-16,-24 4 5 15,-2 4 5-15,-5 6 13 16,1 0 4-16,2 16-1 15,2 7-6-15,2 5 1 16,4 5 2-16,-1 2 0 16,9 1 0-16,7-4-2 15,5-2-16-15,9-8-10 16,21-9-32-16,3-13-294 0</inkml:trace>
  <inkml:trace contextRef="#ctx0" brushRef="#br0" timeOffset="40602.98">14316 4253 252 0,'0'0'169'0,"0"0"-51"16,0 0-18-16,0 0-50 15,0 0-29-15,0 0-2 16,10-15 28-16,12 7-26 15,6-1-17-15,3 4 6 16,2 1-10-16,5 4-14 16,0-2-132-16,-5-1-137 15</inkml:trace>
  <inkml:trace contextRef="#ctx0" brushRef="#br0" timeOffset="40761.84">14427 4303 349 0,'0'0'131'0,"0"0"-131"16,0 0-117-16,0 0-110 16</inkml:trace>
  <inkml:trace contextRef="#ctx0" brushRef="#br0" timeOffset="41674.67">15902 4338 26 0,'0'0'161'0,"0"0"-33"16,0 0-68-16,0 0 8 15,0 0-9-15,0 0-19 16,-54-58-30-16,41 57 8 16,-2 1-18-16,-4 0-5 15,-4 13-57-15,4 6-43 16,2-5-121-16</inkml:trace>
  <inkml:trace contextRef="#ctx0" brushRef="#br0" timeOffset="41832.07">15735 4450 519 0,'0'0'0'16,"0"0"-389"-16</inkml:trace>
  <inkml:trace contextRef="#ctx0" brushRef="#br0" timeOffset="44572.14">8734 7892 143 0,'0'0'131'0,"0"0"-90"15,0 0-16-15,0 0 23 16,0 0-4-16,0 0 9 16,0-5 11-16,0 3-3 15,4-1-36-15,-2 0 11 16,-1 2-4-16,-1 0-25 15,4-1-7-15,1 2-2 16,5-3-10-16,5 3 11 0,0 0-4 16,7-2 3-16,0 2-1 15,7-2 3-15,8 1 0 16,5-1 2-16,10 1 1 16,10 0-3-16,8-2 0 15,16 0-1-15,8-4 2 16,7 3 1-16,7-3-2 15,2-1 0-15,-1 1 0 16,-1-3 0-16,-2 3 1 16,-2 0-1-16,-1 2 1 15,-1 0 0-15,-1 1-1 16,-3 1-1-16,-1-1-3 0,0-1 4 16,1 0 0-1,-3 0-1-15,-3 1 2 0,-6 1-1 16,-6 0 2-16,-3-2-2 15,-4 1 1-15,-1 0 1 16,2-2-2-16,1 0 0 16,-2 1 1-16,-4-1-1 15,-1-4-2-15,2 2 2 16,2 3 0-16,0-1 0 16,-1 2 0-16,-2 1 0 15,-2 2 0-15,-1-1 0 16,-2 1 1-16,-4-3-1 0,-5-2 0 15,-2-1 1-15,-5-3-1 16,2 2 1-16,0-3 1 16,8 6 0-16,5-1-1 15,7 1-1-15,10 5 0 16,0-2 0-16,1 1 0 16,-2-1-1-16,-7-3 1 15,-6 1 0-15,-6-3 0 16,-6 1 1-16,2-1 0 15,2 4-1-15,6-1 0 16,3 2 0-16,1 2 0 16,-3-1 1-16,-4-1-1 15,2 2 0-15,-5-8 3 16,2 2 1-16,-2-5 18 0,-1 2 10 16,1 0-17-16,1 2-10 15,9 3-3-15,4 0-1 16,3 2-1-16,1 0 0 15,-1 1 1-15,-2-2-1 16,-6 0 2-16,1-1-2 16,-2-1 0-16,-2 0 1 15,2-1 0-15,2-2-1 16,1 2 0-16,4 3 0 16,5 0 1-16,-3 0-1 15,-1 3-1-15,-4 0-1 0,-3 0 2 16,2 0 0-1,-5 0 1-15,-3 0-2 0,-4-4 2 16,-2-1-1-16,0 0 0 16,-1-2 0-16,3 2 0 15,-1 0 1-15,1 0-1 16,-5 0 0-16,0 1 1 16,2-1-1-16,-2 0 0 15,1-1 0-15,-3 0 1 16,-6 1 0-16,-3 2-1 15,-5 3 0-15,-2-2-1 16,-1 2 1-16,0 0-1 16,-3 0 1-16,-2 0 0 15,3 0 0-15,4 0 0 16,3-1 0-16,-2 1 0 0,0-2 0 16,-6 2 0-16,-6-3 0 15,-8 2 1-15,-6 1-1 16,-7 0 13-16,-3 0 31 15,0 0-10-15,0 0-18 16,0 0-9-16,0 0-7 16,0 0 0-16,10 0-1 15,7 0-1-15,8 0-1 16,4 0 3-16,-3 0-1 16,-10 0 1-16,-10 0 0 15,-6 0-4-15,-8 1-26 16,-40 13-36-16,-26-6-48 0,-20-8-282 15</inkml:trace>
  <inkml:trace contextRef="#ctx0" brushRef="#br0" timeOffset="46419.63">8559 10240 109 0,'0'0'135'0,"0"0"-27"15,0 0-64-15,0 0-18 16,0 0-13-16,0 0-2 15,0 0-3-15,95-25-3 16,-51 20 1-16,11-2 3 16,9 3 3-16,8 0 1 15,5-1-3-15,5 3-5 16,6-3-3-16,17-2 0 16,14-1-1-16,17-1-1 15,13-1 1-15,3-2 1 16,3 4 3-16,-3-3 4 0,-4 2 7 15,3 1 0-15,-3-3-2 16,0 3-7-16,3 1-2 16,-2 3-3-16,2 1 1 15,4 0-3-15,0 2-12 16,3-3-20-16,-1 0-2 16,-6-2 18-16,-7-1 6 15,-8 0 10-15,-14-1 0 16,-11 0 17-16,-4 2 3 15,-6-4 0-15,0 3-11 16,0-1-2-16,1 1-1 16,6 0-4-16,0 1 2 15,2-1-3-15,-3 1 0 16,1-3 0-16,-8 1 1 0,-9-3-1 16,-6 0-1-16,-5 0 3 15,-2 0 14-15,1 5 6 16,0-2-7-16,6 5-6 15,2 0-6-15,8-1 0 16,6-3-2-16,-1 1 6 16,0-1 6-16,-4-3 1 15,-8 1 5-15,-10 2-2 16,-6 0-5-16,-6 0-8 16,-2 0-1-16,3 0-2 15,-3-1 1-15,-1-2-3 16,-4 0 0-16,-4 1 0 0,0-1 0 15,3 3 0-15,3-1 0 16,0 1 0-16,1 2 0 16,0-2 0-16,-1 2 0 15,0 0 0-15,-1-2 0 16,-4-1 1-16,0 2 0 16,-4 0-1-16,-4 0 0 15,4 1 0-15,0 2 0 16,1-1-4-16,1 2-4 15,-1 0 0-15,-6 1 5 16,-7-4 3-16,-7 3 0 16,-4 1 0-16,-7-3 2 15,-1 4 7-15,-2 0-9 0,1 0 0 16,-1 0 0 0,-1 0 1-16,3 0-1 0,0 0 0 15,3 0 2-15,2 0-2 16,1 0 0-16,-2 0 1 15,-5 0 0-15,-4 0 4 16,-9 0 7-16,-1 0 10 16,-6 0 10-16,0 0 7 15,0 0-6-15,0 0-14 16,-13 0-19-16,-15 4-30 16,-9 7-52-16,-11 3-38 15,5 2-41-15,1-8-231 16</inkml:trace>
  <inkml:trace contextRef="#ctx0" brushRef="#br0" timeOffset="48068.47">4254 6568 365 0,'0'0'173'0,"0"0"-73"15,0 0 14-15,0 0-33 16,0 0-20-16,15-72-4 16,-15 62-22-16,0 3 1 15,-2 4-26-15,-11 3-10 16,-15 7-5-16,-17 19-9 0,-14 14-2 16,-7 15 5-16,9 4-7 15,9 3 0-15,11 4-2 16,15-2-7-16,15-3-14 15,7-10 21-15,30-12-10 16,29-12 4-16,20-13 24 16,16-14-14-16,4 0-19 15,-5-19 3-15,-20-6 32 16,-25 1 5-16,-21 1 12 16,-15 1 44-16,-10 4 14 15,-3 4-25-15,0 4-27 16,-18 8-23-16,-4 2-6 0,1 5 4 15,-2 16-2-15,7 4 0 16,3 1 0-16,5 3 3 16,5-1 1-16,3-1-2 15,3-4 2-15,18-7-2 16,3-6 1-16,4-7 1 16,5-3 5-16,6-13 4 15,1-10-4-15,-4-6-3 16,-3 2 0-16,-14 0 0 15,-16 4-2-15,-3 0-10 16,-17 2-14-16,-21 6-42 16,-7 1 3-16,2 4 10 15,10 2 22-15,14 1 31 16,13 0 11-16,6-3 38 16,13-2-37-16,27-4-10 0,17 1-2 15,7 8 5-15,2 5 0 16,-2 2-5-16,-7 9-1 15,-8 17-1-15,-13 6 1 16,-14 4-5-16,-13 1 0 16,-9-1 2-16,0-6 1 15,0-6 3-15,-3-6 0 16,-3-6 2-16,3-5 0 16,0-7 1-16,1 0 9 15,0-16 76-15,2-16-88 16,0-11-1-16,5-7-11 15,12 0 8-15,5 7 4 0,-1 12 0 16,-1 9 0-16,-3 11-5 16,-6 11 4-16,2 0-8 15,-4 21-11-15,-4 15 9 16,-2 12 5-16,-3 8 3 16,0 4 3-16,0-2 0 15,0-5 0-15,0-5 0 16,0-13-70-16,11-14-104 15,9-16-324-15</inkml:trace>
  <inkml:trace contextRef="#ctx0" brushRef="#br0" timeOffset="48500.8">5133 6994 811 0,'0'0'59'0,"0"0"-30"16,0 0-27-16,0 0-2 15,61-88 0-15,-37 71-1 16,7 0-3-16,1-3-8 16,3 0-11-16,-1 1-16 15,-4-1-12-15,-10 4-11 16,-8-2 30-16,-6 1 32 16,-6 3 7-16,0-1 3 15,-3 4-5-15,-9 0-2 16,6 2 11-16,3 6-8 0,0 3 39 15,3 0-45-15,0 3-22 16,-2 18-77-16,1 11 99 16,-4 12 0-16,-1 6 2 15,-1 4-1-15,0-4 5 16,-1-11-2-16,3-11 18 16,-2-7-1-16,1-4 1 15,0-4 9-15,-4 0-14 16,-5 0-6-16,0-2-5 15,-6 0-1-15,-3-3 2 16,5-3-7-16,-2-2-20 16,5-3-1-16,4 0-14 15,4 0-39-15,8 0-30 16,6-6-154-16</inkml:trace>
  <inkml:trace contextRef="#ctx0" brushRef="#br0" timeOffset="48750.89">5658 6571 582 0,'0'0'14'15,"-33"-79"139"-15,20 56-28 16,7 6-61-16,2 10-23 16,4 4-37-16,0 3-4 15,0 11-27-15,2 19 10 16,9 15 17-16,-1 11 0 15,-4 10 0-15,-3 7 0 0,2-2 0 16,-2-4-9-16,-3-7-16 16,0-9-19-16,0-12-48 15,0-10-100-15,0-19-188 16</inkml:trace>
  <inkml:trace contextRef="#ctx0" brushRef="#br0" timeOffset="49865.44">5713 6757 902 0,'0'0'7'15,"0"0"-7"-15,0 0 0 16,0 0-2-16,0 0-2 0,0 0-5 16,0 0 8-16,103 58 1 15,-72-7 1-15,-5 3-1 16,-10-7 0-16,-2-5 0 15,-7-11 0-15,-4-6 0 16,2-8 3-16,-5-9-3 16,0-5 1-16,0-3 1 15,0 0 6-15,0-5 10 16,0-18-5-16,-2-7-13 16,-4-2-55-16,6-4 15 15,3 2-41-15,21-4-46 16,10 2-3-16,11 1 8 0,1 4 33 15,0 4 89-15,-7 6 23 16,-8 5 69-16,-10 8-7 16,-12 3 6-16,-4 5-24 15,-5 0-67-15,0 0-5 16,-3 16-11-16,-15 9 16 16,-6 6 9-16,-9 9-2 15,2 2 4-15,-2 0-8 16,6-1 0-16,9-5-2 15,8-7 2-15,10-2-3 16,0-10-2-16,28-11-9 16,14-6 11-16,4-9 7 15,0-19 3-15,-5-14-3 16,-7-8 46-16,-10 0-3 0,-6 0-4 16,-14 10 31-16,-4 8-32 15,0 14-10-15,0 9 26 16,-4 7-55-16,2 2-6 15,2 0-21-15,0 12-42 16,0 18 24-16,0 12 39 16,0 11 0-16,2 0-2 15,11-3-1-15,-1-14-14 16,0-13-22-16,-1-15 18 16,3-8 21-16,3-8 13 15,7-20 10-15,-2-9-13 16,2-6-8-16,-6 3 1 0,-6 6-3 15,-6 11 2-15,-2 8-2 16,-2 10 10-16,-2 1 4 16,0 4-14-16,1 0-4 15,5 17-21-15,4 13 23 16,3 5 4-16,4 2-2 16,1-3 0-16,3-11-10 15,1-8-21-15,0-12 21 16,0-3 10-16,-3-5 5 15,-2-10-1-15,-4-3 2 16,-4-1 3-16,-9 1-7 16,0 7-2-16,0 4-1 15,0 4-10-15,0 3-2 16,0 0-28-16,0 10-35 0,0 8 76 16,0 4-4-16,0 0 4 15,0-1-3-15,9-5 0 16,9-7-8-16,6-9-12 15,-2 0 23-15,2-15 8 16,-3-8 8-16,-6-5 4 16,-2-2-9-16,-5 1-4 15,-4 0-4-15,-1 9 16 16,-1 9 29-16,-1 6-15 16,-1 5-13-16,3 0-20 15,-2 5-23-15,4 15-11 16,1 6 34-16,-4 1-1 0,8 2 1 15,-1-5 0 1,0-5-2-16,0-7-7 0,-2-5-19 16,-1-4-5-16,-1-3-45 15,-4-7-72-15</inkml:trace>
  <inkml:trace contextRef="#ctx0" brushRef="#br0" timeOffset="50050.63">6732 6545 771 0,'0'0'57'15,"0"0"50"-15,0 0-81 16,0 0-26-16,0 0-70 16,0 0-53-16,21 0 97 0,-21 22-119 15,0-4-90-15</inkml:trace>
  <inkml:trace contextRef="#ctx0" brushRef="#br0" timeOffset="50282.8">5427 6563 721 0,'0'0'15'0,"0"0"6"16,0 0-21-16,0 0-8 16,0 0 0-16,0 0 8 15,115-12 6-15,-59 12-5 16,1 0 1-16,1 0-2 16,2 0-49-16,-5-12-186 15</inkml:trace>
  <inkml:trace contextRef="#ctx0" brushRef="#br0" timeOffset="51567.71">3695 9263 306 0,'0'0'134'0,"0"0"16"16,0 0-29-16,0 0-21 15,0 0-38-15,0 0-26 16,-12-57-35-16,6 61-1 15,-7 21-18-15,-4 16 18 16,-5 14-1-16,-5 11 0 16,2 6-1-16,1 3-2 15,7-5 4-15,4-10 0 16,7-10 0-16,6-14-2 16,0-10 0-16,6-6 2 0,18-7 0 15,9-8-2-15,14-5-6 16,17-11-31-16,11-22-115 15,3-14-250-15</inkml:trace>
  <inkml:trace contextRef="#ctx0" brushRef="#br0" timeOffset="51781.27">3546 9228 436 0,'0'0'3'16,"0"0"3"-16,113-22 10 16,-77 19 5-16,3 1 4 15,1 2-11-15,-1 0-6 16,0 0-8-16,1 0-1 16,-3 0-44-16,-10 2-230 15</inkml:trace>
  <inkml:trace contextRef="#ctx0" brushRef="#br0" timeOffset="52214.78">3464 9469 690 0,'0'0'136'0,"0"0"-136"16,0 0 2-16,82 13 4 15,-36-9 15-15,3 1-5 16,2-1-6-16,7 4-7 15,-1 4 1-15,-4 8-3 16,-8 4-1-16,-12 1 0 16,-17 1-26-16,-11 1-21 15,-5-5 4-15,0-4 28 16,0-4 12-16,0-6 1 16,0-6-6-16,0-2 8 15,0 0 4-15,0-12 72 16,15-14-76-16,15-5-33 0,7-3 10 15,3 0 15-15,1 2 1 16,-1 3 5-16,-8 8 2 16,-5 8 4-16,-9 9-4 15,-7 4-1-15,2 4-14 16,-5 19-4-16,-2 10 15 16,1 3 3-16,-4 3-1 15,3-7-20-15,2-8-35 16,3-10-23-16,7-13 13 15,9-1-25-15,8-25 22 16,5-17-176-16</inkml:trace>
  <inkml:trace contextRef="#ctx0" brushRef="#br0" timeOffset="52865.86">4606 9282 281 0,'18'-78'245'0,"-7"11"-26"16,-4 12-104-16,0 22-26 0,-7 20-43 15,0 9-43-15,0 4-3 16,0 24-57-16,0 21 15 15,-3 20 40-15,-10 12 2 16,1 4 0-16,5 0 1 16,7-4-1-16,0-8-2 15,19-13 2-15,0-20-8 16,-5-14-12-16,4-14 7 16,-4-8 13-16,9 0 5 15,5-22 1-15,1-8 0 0,-4-3-4 16,-7 4 4-1,-8 5 10-15,-5 11-7 0,-4 6-6 16,1 7-3-16,1 0-14 16,3 14-72-16,6 11 81 15,9 8 5-15,6 1 0 16,7-1-5-16,12-5-15 16,11-8-64-16,8-13 17 15,5-7 41-15,6-13 13 16,-2-18-5-16,-9-5 9 15,-11-6 9-15,-14 1 0 16,-14 3 66-16,-17 2 55 16,-9 4-53-16,-9 6-10 15,-20 4-1-15,-3 12-40 16,-1 10-17-16,0 0-5 0,0 27-2 16,8 8 3-1,1 7 1-15,9 5-2 0,9 1-4 16,3-5-7-16,3-7-4 15,9-7-3-15,19-14 10 16,4-13 10-16,11-2 3 16,4-26 6-16,-2-11 1 15,-7-2-1-15,-8-1 3 16,-14 4 30-16,-9 4-4 16,-7 8-10-16,0 8 1 15,0 4-23-15,0 10-3 16,0 2-3-16,0 2-30 0,-1 23-68 15,1 9 99-15,0 10 1 16,0 2-9-16,13-5-39 16,8-10-32-16,9-14-120 15,1-17-27-15</inkml:trace>
  <inkml:trace contextRef="#ctx0" brushRef="#br0" timeOffset="53797.18">5780 9539 351 0,'0'0'174'0,"0"0"-11"16,0 0-38-16,6-72-57 15,-6 70-10-15,0 2-54 16,0 0-4-16,2 10-46 16,1 13 37-16,-1 4 9 15,0 4 1-15,0-3-1 16,2-5 0-16,-3-8-8 0,2-10-16 16,2-5 24-16,4 0 4 15,7-20 53-15,4-9-55 16,7-5-2-16,-4 1 2 15,-4 8 0-15,-3 8-2 16,-6 6 0-16,-1 8-2 16,-1 3-3-16,-2 0-7 15,1 5-13-15,0 14 9 16,0 8 2-16,0 2-3 16,1 3 8-16,2-9-20 15,3-6-33-15,8-14 29 0,9-3 33 16,4-15 7-1,5-16 1-15,0-11-4 0,-7-2 3 16,-6 4 0-16,-4 7 5 16,-5 9 8-16,-8 10-8 15,-5 7 3-15,-4 7 6 16,0 0-21-16,0 0 0 16,0 0-30-16,-10 15-32 15,-11 9 62-15,-3 5 2 16,1-1-1-16,1 0-1 15,6-1 0-15,5-3-1 16,5 2-1-16,6-3 2 16,0 3-2-16,9-1 2 15,20-3 2-15,8-3-2 16,18-10 0-16,8-9-6 0,6 0-16 16,-1-11 0-16,-5-12-1 15,-14-2 7-15,-12-4 8 16,-13-1-28-16,-14 0-1 15,-10 4 37-15,-4 4-2 16,-14 2 6-16,1 9 35 16,12 5 108-16,0 6-95 15,-1 0-52-15,0 6-74 16,-2 11 71-16,5 0-3 16,1 2 5-16,2-4 0 15,0 1-1-15,0-5 2 16,13-3 3-16,2-4 14 0,5-4 21 15,-1 0-9 1,5 0-10-16,3-1-15 0,0-12 1 16,-2-3-5-16,-1 1-13 15,-6-4-30-15,-5-3 22 16,-7 1 11-16,-3 1 7 16,-3 2 3-16,0 6 11 15,0 3 37-15,0 2-1 16,-4 4-18-16,-8 3-12 15,-6 0-17-15,-11 19-9 16,-3 9 5-16,-3 8 2 16,7 6 1-16,10 1 1 15,11 0-6-15,7-4-3 0,6-5 2 16,28-8 7 0,20-6 0-16,26-7 0 0,23-10-24 15,15-3-54-15,-2-19-124 16</inkml:trace>
  <inkml:trace contextRef="#ctx0" brushRef="#br0" timeOffset="55677.8">3908 11411 658 0,'0'0'50'0,"0"0"-50"16,0 0-46-16,0 0 23 15,-40 115 20-15,7-49 3 16,-1 9 5-16,-1 0-4 16,3-3 2-16,8-5-3 15,1-9 0-15,7-13 1 16,7-12 1-16,2-13-2 15,7-11 5-15,0-7 2 0,0-2 15 16,0-9 26-16,25-30-48 16,9-18-155-16,10-14-5 15,2-9 43-15,-3 0 6 16,0-2 105-16,-7 2 6 16,6 1 12-16,-6 9 64 15,-5 16 45-15,-7 21-10 16,-9 19 11-16,-3 14-33 15,-3 1-89-15,4 28-38 16,2 20 33-16,-3 14 1 16,-6 9 4-16,-5 7 2 15,-1-1 0-15,0-2-2 16,0-9 1-16,0-9-1 0,-1-12-3 16,-5-14-23-1,-4-9-28-15,-4-12-13 0,-1-11-108 16</inkml:trace>
  <inkml:trace contextRef="#ctx0" brushRef="#br0" timeOffset="55842.83">3710 11790 677 0,'0'0'40'0,"0"0"29"15,0 0-69-15,0 0-10 16,0 0 10-16,100 4 3 0,-36-1-2 15,12-3 2 1,10 0-3-16,15-9-52 0,1-18-153 16</inkml:trace>
  <inkml:trace contextRef="#ctx0" brushRef="#br0" timeOffset="56194.99">4745 11547 682 0,'0'0'145'0,"0"0"-62"15,0 0-58-15,0 0-25 16,0 0-8-16,-97 21-1 16,70 20 6-16,0 12 0 15,1 3 2-15,6 1 1 16,10-4-1-16,10-9-16 16,0-13-13-16,34-12-4 15,29-11 18-15,25-8-5 16,16-8-70-16,11-25-56 0,1-17-384 15</inkml:trace>
  <inkml:trace contextRef="#ctx0" brushRef="#br0" timeOffset="57408.97">5364 11540 548 0,'0'0'123'16,"0"0"-73"-16,0 0-37 15,0 0-13-15,-82 7-3 16,61 13 3-16,0 5 0 16,-1 8 0-16,5 7-1 15,0 7 1-15,3 2 0 16,8 0 0-16,6-6 0 0,3-7-1 16,33-9-6-16,20-13 7 15,22-14 3-15,18-2 4 16,8-26 1-16,-7-8-8 15,-12-2 0-15,-25 2 7 16,-23 0 25-16,-15 5 24 16,-14 4 14-16,-8 0-16 15,0 6-17-15,-15 5-32 16,-3 2-5-16,6 11-6 16,-1 3 5-16,-2 0-8 15,-2 14-4-15,-5 11 2 16,-1 7 6-16,1 3 3 0,5-1-3 15,10-4-4 1,7-3-9-16,2-5 3 0,28-5 4 16,16-5 9-16,13-8 2 15,10-4 3-15,3-6-3 16,-5-14-5-16,-7-7-6 16,-13-2-8-16,-14-5-6 15,-18-1 18-15,-15 4 7 16,0 1-1-16,-27 4-4 15,0 6 5-15,5 6 20 16,10 8 10-16,5 6-30 16,5 0-2-16,2 12-39 15,0 20 36-15,0 16 5 0,0 17-1 16,3 11-3 0,7 7 2-16,-1 3 2 0,1 1 1 15,-5-5-1-15,-5-1 0 16,0-6 0-16,-15-8 1 15,-5-7-1-15,4-8-1 16,6-11 1-16,6-15-17 16,2-12-40-16,2-10-8 15,0-4 43-15,0-18 5 16,9-21 17-16,6-12-7 16,1-9 7-16,0-10 18 15,-2-5 41-15,-6-2-4 16,-2-1-16-16,-4 5-25 15,3 1-14-15,1 9-7 0,3 6-30 16,5 10-23-16,2 7 34 16,-1 12 20-16,4 10 1 15,2 12-3-15,-1 6 2 16,2 4 1-16,-1 21-2 16,-3 9 2-16,-7 5 0 15,-3 2 1-15,-6-1 2 16,-2-3 1-16,0-6 0 15,0-4 1-15,-18-5 8 16,-5-2 26-16,-7-4 0 16,-3-4 0-16,-8-4 16 15,4-6-8-15,1-2-22 16,7 0-13-16,12-4 3 0,14-10-1 16,7-12-9-16,44-12-50 15,31-13-99-15,28-10-46 16,11-7-51-16,4-4 82 15,-7-1 164-15,-19 3 9 16,-20 1 152-16,-18 3 22 16,-21 4-43-16,-17 5 49 15,-10 11-76-15,-7 14-38 16,-3 14-29-16,0 11-19 16,0 7-27-16,0 0-8 15,-10 28-49-15,-10 19 45 16,-10 22 12-16,-7 15 0 0,1 4 0 15,5 4 1 1,7-5-1-16,9-3 0 0,8-9-10 16,5-17-19-16,2-13-9 15,0-16-30-15,5-13-19 16,4-15-4-16,1-1-39 16,0-25-63-16</inkml:trace>
  <inkml:trace contextRef="#ctx0" brushRef="#br0" timeOffset="57595.84">6365 11553 147 0,'0'0'215'0,"0"0"-214"16,0 0 11-16,0 0 87 0,81-13-4 15,-25 3-14-15,11-6-16 16,15-8-11-16,9 2-26 15,8 1-4-15,-3 4-20 16,2 6-4-16,-9 2-72 16,-15-5-216-16</inkml:trace>
  <inkml:trace contextRef="#ctx0" brushRef="#br0" timeOffset="66741.95">7691 6224 131 0,'0'0'48'0,"0"0"-45"15,0 0 18-15,0 0 1 16,0 0-11-16,0 0 47 16,0 0-22-16,1-29-2 15,-1 27-1-15,0 0-27 0,0 2-5 16,0 0-1-1,0 0-22-15,0 0-51 0,0 0-13 16,0 0 23-16,0 0 13 16,0 0 40-16,0 4-8 15,0 1 6-15</inkml:trace>
  <inkml:trace contextRef="#ctx0" brushRef="#br0" timeOffset="81069.08">10465 6467 37 0,'0'0'39'0,"0"0"-4"16,0 0 27-16,0 0-30 15,0 0 36-15,0 0-33 16,0 0 1-16,0 0 1 16,2-15-11-16,-2 15 6 0,0 0-25 15,0 0-7-15,0 0 1 16,0-2 1-16,0 2 1 16,0-1 21-16,0 1 45 15,0-2 10-15,0 2-29 16,0-2-14-16,0 2-5 15,0-3-10-15,0 3 3 16,0 0-15-16,0-2-3 16,0 2 4-16,0 0-1 15,0 0 0-15,0 0-3 16,0 0-2-16,0 0-3 16,0 0-1-16,0 0-1 15,0 0 1-15,0 0-2 0,0 0 1 16,0 0 2-1,0 0 0-15,0-3 5 0,-2 0 4 16,-2-3-4-16,1-2-6 16,-4-1 0-16,0 0-1 15,-2-2 1-15,0-1-2 16,0 0 2-16,-2 2-10 16,-4-3 5-16,1 3-15 15,-2 0 8-15,3 2 7 16,0-1 2-16,1 1 3 15,1 0-2-15,-3 0 2 16,1 0 1-16,1 2-1 16,-1-2-1-16,3 4 1 15,-3-2 2-15,0 1-2 0,-1-1 0 16,1 0 0-16,-1 1 2 16,0-2 4-16,-3 2-3 15,-2 0 0-15,-4 1-3 16,-1 4-2-16,-2 0 2 15,2 0-1-15,3 0-3 16,1 0 4-16,1 2 0 16,2 6-1-16,0 3-1 15,0 0 2-15,1 0-2 16,0 1 2-16,-1 2-1 16,-2 0 3-16,-1-1-4 0,1 2 3 15,-1 0-1 1,5-1 0-16,-1 2-1 0,3-2 1 15,-3 3 0 1,2-1 0-16,-2-2 0 0,3 1 0 16,-1-1-1-16,-1 1 1 15,0 0 0-15,-2 1-1 16,1 4 0-16,-2 1 1 16,0-2 0-16,4 3 1 15,1 0 0-15,4 2-2 16,3 1 1-16,-2-1 0 15,3 3 0-15,1-1 0 16,1 3 0-16,1-2 1 16,1-1-1-16,1-3 1 0,-2-2-1 15,2 1-1-15,0 2 1 16,0-2 1-16,0-1-1 16,0 1 0-16,0-2-1 15,0 2 1-15,5 0 1 16,2-5-1-16,2 2 1 15,1-1-1-15,1 0 0 16,2-1-1-16,-1 0 1 16,1 2 0-16,0-2 0 15,4 0 1-15,0 0 0 16,4-3 2-16,0 1-3 16,1-3 3-16,-3-3-2 15,2-1 1-15,-3-1 0 16,6 0-1-16,6-1 0 15,0-2 2-15,1-1 0 0,-1 1-2 16,0-1-1-16,-1-3 0 16,-2 0 1-16,0 0 0 15,-1 0 1-15,1 0-2 16,-1 0 1-16,1 0-1 16,1 0 1-16,1 0-2 15,-2 0 1-15,-1 0 0 16,-4 0 0-16,0-3 0 15,-1-2 0-15,-4-1 1 16,3-2-1-16,1-1 2 0,0-2-1 16,4-1-1-1,5-3 2-15,1-2-2 0,2 0 6 16,-1-1 4-16,-4 3 0 16,-4-2 3-16,-4 3-4 15,-4 2 0-15,0-2-4 16,-4 3-2-16,-1 0 2 15,-3-1 4-15,-2-1 13 16,0-1-9-16,-1-3-1 16,0-2 6-16,1-1-3 15,-1-4-2-15,1-5-3 16,-1 2-7-16,5-4-2 16,-4 2 2-16,1 1-3 15,-1 3 0-15,1-2-1 16,-2 1 1-16,-1 1-2 0,-2 0 1 15,-2-1 2-15,0 0-1 16,0 0 0-16,-6 1 2 16,-7-2-2-16,2 1 9 15,1 4-3-15,-4-1-3 16,4 2-3-16,-3 3 1 16,-1-1-1-16,1 4 0 15,2 0 1-15,-1 2-1 16,0 0 0-16,2 1 1 15,-4-1-1-15,-2 1 0 16,-3-3-1-16,-1 2-2 16,-4 2 2-16,-2-2-2 15,-6 2 0-15,-6 1 2 16,-4-1-14-16,-6 0 14 0,-1 0-13 16,-3 3 3-16,7 2-9 15,4 6-23-15,7 0-24 16,12 11-31-16,9-1-128 15</inkml:trace>
  <inkml:trace contextRef="#ctx0" brushRef="#br0" timeOffset="82134.69">9918 6385 69 0,'0'0'43'16,"0"0"1"-16,0 0-26 15,0 0 8-15,0 0-13 16,0 0-6-16,0 0 30 16,16-61-33-16,-11 50-2 15,2 2 36-15,-4 2 40 16,0 3-17-16,-1 0-1 15,-2 3-1-15,0 0-11 0,0 1-9 16,0 0-7-16,0-2 6 16,0 2-9-16,0 0-27 15,0 7-2-15,-12 22-21 16,-15 20 19-16,-12 17 2 16,-12 13 0-16,-7 10 0 15,-3 1 1-15,3 0-1 16,8-6 0-16,6-8 0 15,7-11-13-15,5-15-7 16,8-10-14-16,8-13-4 16,7-13-13-16,9-13-13 0,0-1 15 15,21-26 41-15,15-18-235 16</inkml:trace>
  <inkml:trace contextRef="#ctx0" brushRef="#br0" timeOffset="82568.37">10125 6314 296 0,'0'0'117'0,"0"0"-28"16,0 0-30-16,0 0 7 16,0 0-19-16,0 0 6 15,-9-27-31-15,3 27-22 16,-6 24-31-16,-10 18 31 15,-12 19 0-15,-10 16-1 16,-8 10 0-16,-5 2 1 16,-2 4 0-16,2 0 1 15,3-7 0-15,5-8-1 0,7-13 0 16,4-11-18-16,5-12-15 16,8-13 23-16,10-12 4 15,10-13-63-15,5-4 14 16,14-25 9-16,14-7-279 15</inkml:trace>
  <inkml:trace contextRef="#ctx0" brushRef="#br0" timeOffset="83017.01">10398 6326 283 0,'0'0'85'16,"0"0"-19"-16,0 0-14 15,0 0-16-15,0 0 19 16,0 0 2-16,12-51-20 0,-12 51-12 16,0 0-25-1,-12 13-4-15,-13 15 4 0,-8 11 5 16,-9 14-3-16,-4 8-1 16,-9 12-1-16,-6 6 0 15,-3 4 1-15,1 4-1 16,6-3 1-16,6-3-1 15,7-13 0-15,2-8-12 16,2-15-22-16,11-11 16 16,7-10 18-16,12-15 7 15,10-9-4-15,0 0-3 16,11-14-4-16,15-11-256 16</inkml:trace>
  <inkml:trace contextRef="#ctx0" brushRef="#br0" timeOffset="83449.85">10420 6466 224 0,'0'0'91'0,"0"0"-8"16,0 0 10-16,0 0-16 0,0 0-7 15,0 0-27-15,-3-19-14 16,3 17 3-16,0 2-17 16,0-3 8-16,0 3-15 15,-1 0-4-15,-1 0-4 16,-2 0-4-16,-5 7-4 15,-10 19-16-15,-13 16 23 16,-11 16 1-16,-12 10 0 16,-8 5 0-16,1 7 0 15,2-1 0-15,9-1 0 16,9-6-17-16,5-7-17 16,6-11 24-16,1-8 10 15,6-9 2-15,9-15-1 0,2-8-1 16,4-9-31-1,1-3-69-15,-1-2-88 0</inkml:trace>
  <inkml:trace contextRef="#ctx0" brushRef="#br0" timeOffset="83916.86">10614 6442 262 0,'0'0'78'16,"0"0"-3"-16,0 0 17 16,0 0-55-16,0 0 50 15,0 0 16-15,28-48-64 16,-28 48-39-16,-13 1-13 16,-12 17 11-16,-7 11 2 15,-5 10 0-15,-4 11 2 16,-3 7-2-16,-3 11 0 0,-3 11-2 15,0 8 2-15,-4 5-13 16,0-4-7-16,8-11 19 16,4-16 2-16,13-13 0 15,7-15-1-15,8-11-18 16,6-11-35-16,4-8-25 16,2-3-29-16,2-7-206 15</inkml:trace>
  <inkml:trace contextRef="#ctx0" brushRef="#br0" timeOffset="84316.35">10605 6609 325 0,'0'0'79'0,"0"0"-10"15,0 0-37-15,0 0 7 16,0 0-9-16,0 0-2 16,36-34-21-16,-28 32 7 15,-4 0 0-15,-2 1 19 0,-2 1 14 16,0 0-19-1,0 3-28-15,-9 21-18 0,-17 14 18 16,-12 14 6-16,-13 18 1 16,-2 8-5-16,0 7 3 15,4 1-3-15,10-4-1 16,5-7-1-16,7-10 0 16,8-11 3-16,5-11-3 15,5-12-4-15,5-13-50 16,4-12-65-16,0-6-24 15,0-19 14-15</inkml:trace>
  <inkml:trace contextRef="#ctx0" brushRef="#br0" timeOffset="85664.77">20146 4271 333 0,'0'0'116'0,"0"0"-38"15,0 0 18-15,0 0-24 16,0 0-28-16,0 0-30 16,1-13-14-16,-7 15-8 15,-13 12 8-15,-9 8 0 16,-8 4 0-16,-3 4 2 15,-3 4-1-15,-1-3 0 16,4 1 0-16,6-6-1 16,11-6-2-16,10-12-61 0,12-8-42 15,10-2 4 1,25-21 92-16,2-9-99 0,0 0-12 16,-16-3 88-16,-12 3 32 15,-8 3 33-15,-1 2 26 16,0 4 3-16,-4 8 15 15,0 4-9-15,1 3 15 16,1 6 44-16,2 2-42 16,0 0-85-16,0 15-54 15,3 17 25-15,13 10 29 16,4 5 0-16,7 2 0 16,3-3-55-16,3-6-23 15,2-9-11-15,-5-12-129 16</inkml:trace>
  <inkml:trace contextRef="#ctx0" brushRef="#br0" timeOffset="87247.01">19984 4149 239 0,'0'0'25'0,"0"0"-22"16,0 0 3-16,0 0 4 15,0 0 16-15,0 0 3 16,-83 18-11-16,65-8-5 16,0 4 0-16,-3 4 5 15,-6 7-8-15,-1 7-6 16,0 4-2-16,2 4 4 15,7 4-4-15,4-3-2 16,8 2 2-16,5 1 0 16,2-2-1-16,0-2-1 0,15-3-2 15,9-8 1-15,10-5-4 16,8-8 1-16,7-8-17 16,1-6-18-16,2-2 0 15,-6-5 0-15,-1-14 18 16,-5-7 21-16,-4-8 43 15,-1-5 20-15,-2-5-6 16,2-3 8-16,-4 2-9 16,-1 1-5-16,-7 1-12 15,-4 0-7-15,-5 4-8 16,-9 4 0-16,-5 7-18 16,0 6-5-16,-2 6-2 15,-21 8-5-15,-16 1-33 0,-15 7 5 16,-13 0 23-16,-4 0-3 15,5 12-6-15,8 7 6 16,10 3-7-16,8 7-16 16,14 3-18-16,16-3-97 15</inkml:trace>
  <inkml:trace contextRef="#ctx0" brushRef="#br0" timeOffset="87763.74">19876 4367 164 0,'0'0'135'0,"0"0"-76"16,0 0 36-16,0 0-37 16,0 0-41-16,0 0-11 15,-38-3-1-15,37 3 0 16,1 0-5-16,0 0-3 16,0 0-2-16,0 0 1 15,0 0-3-15,1 0-4 16,19 0 11-16,10 0 8 15,10 0 4-15,-1 0-10 0,-2 0 10 16,-3 0-6 0,-10-1-4-16,-3-1-2 0,-5 2-1 15,-7 0-71-15,-4-1-69 16,-5 0-121-16</inkml:trace>
  <inkml:trace contextRef="#ctx0" brushRef="#br0" timeOffset="87915.47">19928 4486 494 0,'0'0'108'0,"0"0"-17"16,0 0-77-16,0 0-14 15,0 0-195-15,0 0-60 16</inkml:trace>
  <inkml:trace contextRef="#ctx0" brushRef="#br0" timeOffset="151834.09">12914 10905 164 0,'0'0'59'0,"0"0"17"0,0 0 10 15,0 0-32-15,0 0 6 16,0 0-7-16,0 0 8 15,3-25-25-15,-3 22 1 16,0 3-8-16,0-2-11 16,0 2-5-16,0 0-11 15,0 0-1-15,0 0 0 16,0 0-1-16,0 0 2 16,0 0-1-16,0 0-1 15,0 0 2-15,0-2 4 16,0 0 9-16,0-2-5 0,0 0-10 15,0-1 1 1,0 0-1-16,0 1 1 0,-1-2-2 16,-4-1 1-16,1 0-1 15,-3 0-1-15,1 2-2 16,-2 0 0-16,0-2-1 16,0 4 5-16,2-3 0 15,1 0 1-15,-3 1 0 16,3-1-1-16,-1 0 0 15,0 0 0-15,1-1 2 16,2 1-2-16,-3-2 1 16,2 0 0-16,-2 0-1 0,0 2 0 15,2 0 0 1,-2 2 0-16,-2 0-2 0,-2 0 0 16,2-1 2-16,0 3-1 15,3-1 0-15,-4 0 1 16,3 0 0-16,3 0 1 15,-4 2-1-15,2-1 0 16,-4-1 0-16,0-1 0 16,1 1-3-16,1 3 3 15,0 0 0-15,1 0-2 16,-3 0-2-16,3 0 1 16,-3 0 1-16,0 0 1 15,-2 0 0-15,-2 0 1 16,1 0 0-16,-3 0-2 15,0 0 2-15,-1 5 0 16,1 1 0-16,-1-1-2 0,2 4-1 16,1-2-6-16,1 1-6 15,0 2-2-15,-3 1 10 16,4 0 0-16,0-1-1 16,2-4 3-16,1 1 3 15,-1-1 1-15,2-1 1 16,-6 1 0-16,2 1 0 15,-4-3 1-15,1 2-2 16,0 1 3-16,0-3-2 0,-2 1 0 16,2 2 0-1,1 0 0-15,1-1 0 0,-1 1 0 16,2 0 0-16,-1 1 0 16,-1 2 0-16,1-1-1 15,-1 2 1-15,-1 1 0 16,3-1-1-16,-2 3 0 15,0-2-1-15,-2 1 2 16,0 1 0-16,-1 1 0 16,-1 0 0-16,1 0 0 15,1 0 0-15,0-2-1 16,4 3 1-16,1-2-1 16,1 1 0-16,1 3 0 15,2 0 1-15,0 0 0 16,1 0-1-16,0 1 1 0,0-1 0 15,3 2-3 1,-1 1 3-16,0-1 2 0,1 4-2 16,1 0-2-16,1-2 2 15,0 3 0-15,0-2 0 16,0 0 0-16,0-2 2 16,0-2-2-16,0 0 0 15,0-1 1-15,0 2 0 16,0 4 0-16,0-4-1 15,0 3 1-15,1 6 0 16,7-6-1-16,-1 4 0 16,1-4 0-16,0 0 1 0,1-3-1 15,-1 2 2 1,1-2-2-16,-2-2 1 0,-1 0-1 16,2-4 0-16,0 3-1 15,0-2 1-15,4 2 2 16,1-3-1-16,3 2 0 15,0-3 0-15,-1 1 1 16,0-1-2-16,0-3 2 16,0 1-1-16,3-1 1 15,-2 0-1-15,0-1 2 16,1-2 0-16,1 0 1 16,2 0-1-16,1 0 2 15,1 0-4-15,0-1 1 16,1 1-1-16,3-2 1 15,-1-2-1-15,2 0 1 0,-3-3-1 16,2 0 4-16,0 0-1 16,1 0 1-16,0 0 0 15,-1 0-3-15,-1 0-2 16,2-3 1-16,-4 0-1 16,1 1 1-16,-2-3-1 15,-2 1 1-15,2 1 3 16,-1-2-3-16,0 1 0 15,1-3 1-15,1-2 0 16,2 1 0-16,-1-4 1 16,0 2 2-16,-1-1 9 15,5 0-5-15,-3-1-3 0,0 1-3 16,2 0-1-16,-3-2 2 16,0 1-2-16,-2-2 2 15,0 0 6 1,-3 1-6-16,-2-1 2 0,-3 4-2 15,-1-3 1-15,-2-1 5 16,-1 0 1-16,0-5 7 16,-1 1 0-16,-1-3-5 15,1 2 0-15,-2 0-2 16,0-2-4-16,6-3-4 16,0-3 0-16,1-1 0 15,0-2 0-15,0-1 1 16,-1-2 2-16,-2 2-2 0,-3-4 3 15,1 3-4-15,-4 1 4 16,-5 2-1-16,0 3 5 16,0 0-3-16,0 2 1 15,0-1-3-15,-3 0-4 16,-4-1 2-16,2 0 3 16,1 1-5-16,-1 0 3 15,2-1-3-15,0 2 0 16,0 4 2-16,0-2-4 15,-1 2 1-15,0 2 1 16,1-1-1-16,-4 0-1 16,1 1 0-16,0-1 1 0,-2 1-1 15,-2 0 2 1,-2-1-2-16,-4 2 0 0,1 0 0 16,-3-2-1-16,1 2 1 15,-1 1-2-15,0 1 3 16,1-1-2-16,0 4 2 15,0-1-2-15,1 2 1 16,-4 5-3-16,1-2-1 16,-2 5 0-16,-6 0-6 15,-1 3-2-15,-2 0-1 16,-7 0-6-16,-2 0 7 16,-7 6-3-16,-4 5-4 15,0 2-6-15,1 2-8 16,4 1-15-16,7 1-9 15,6 3-20-15,12 2-33 0,10-3-24 16,7-2-117-16</inkml:trace>
  <inkml:trace contextRef="#ctx0" brushRef="#br0" timeOffset="152399.48">12529 10799 124 0,'0'0'68'0,"0"0"-13"16,0 0 7-16,0 0 8 0,0 0-10 16,0 0 10-1,0 0 0-15,0-20-53 0,0 20-17 16,0 1-9-16,-7 13 5 16,-9 8 4-16,-5 6 0 15,-9 8 0-15,-6 10 3 16,-9 7-3-16,-3 7 1 15,-4 4 4-15,0-3-3 16,6-2 0-16,6-5-1 16,9-4 3-16,5-8-4 15,11-6-5-15,4-6-32 16,5-9-29-16,6-8-67 0,0-9-84 16</inkml:trace>
  <inkml:trace contextRef="#ctx0" brushRef="#br0" timeOffset="152915.36">12751 10826 244 0,'0'0'58'16,"0"0"12"-16,0 0-6 16,0 0-15-16,0 0-13 15,0 0-18-15,-23 0-18 0,14 6 0 16,-3 4-1 0,-9 8 1-16,-7 8-2 0,-6 11 0 15,-8 9 2-15,-11 14 2 16,-7 11 15-16,-6 9 20 15,-9 12-2-15,-2 8-19 16,2 0-12-16,5-4 0 16,11-14 2-16,16-18-6 15,11-15-18-15,12-18-6 16,13-11 5-16,7-13-2 16,0-7-16-16,30-24 17 15,15-18-59-15,10-14-167 16</inkml:trace>
  <inkml:trace contextRef="#ctx0" brushRef="#br0" timeOffset="153500.41">13013 10764 53 0,'0'0'107'15,"0"0"6"-15,0 0 42 16,0 0-72-16,0 0-73 15,0 0-10-15,-6-4-1 0,-22 29 1 16,-8 9 7 0,-7 11 4-16,-4 5 2 0,-6 11 6 15,-1 1-12-15,-3 4-1 16,5-1-1-16,-3 0-3 16,2-2 0-16,4-1 0 15,0-1-1-15,6-4-1 16,1-7 2-16,8-9-2 15,9-10-3-15,8-8-16 16,5-11 3-16,6-5 6 16,6-4 3-16,0-3-24 15,2 0-33-15,18-1 44 0,9-13-114 16</inkml:trace>
  <inkml:trace contextRef="#ctx0" brushRef="#br0" timeOffset="154048.93">13134 10855 151 0,'0'0'91'0,"0"0"-53"16,0 0 10-16,0 0 8 15,0 0 20-15,0 0 0 16,18-43-60-16,-18 43-16 16,0 0-21-16,-2 10 21 15,-14 10 0-15,-10 9-2 16,-6 10 5-16,-10 13-1 0,-11 14 5 16,-9 10 7-1,-8 7-2-15,-5 7-5 0,5 0-4 16,6-7 3-16,12-10-6 15,1-4-6-15,3-7-9 16,4-4 15-16,3-9 10 16,11-13-8-16,11-11 0 15,9-11 1-15,5-6-1 16,4-3-1-16,-1-3 4 16,2-2 0-16,0 0-5 15,0 0-10-15,3-4-87 16,18-12-127-16</inkml:trace>
  <inkml:trace contextRef="#ctx0" brushRef="#br0" timeOffset="154563.88">13281 10967 118 0,'0'0'18'0,"0"0"20"15,0 0 2-15,0 0 67 16,0 0-51-16,0 0-12 16,27-31-37-16,-33 39-7 15,-19 20 0-15,-13 11 5 16,-11 11 16-16,-7 8-1 16,-1 5-6-16,-1 1-8 15,5 4-1-15,3 4-2 16,1 5-2-16,-8 0 1 15,-5 4-1-15,-4-3 21 16,-3-2 5-16,11-8-16 0,6-13-4 16,13-13-6-16,9-13 4 15,8-11-4-15,9-8 2 16,5-6 1-16,1-4 5 16,4 0 5-16,3 0-14 15,4-10-21-15,23-14-112 16,13-10-155-16</inkml:trace>
  <inkml:trace contextRef="#ctx0" brushRef="#br0" timeOffset="155097.62">13299 11194 192 0,'0'0'44'0,"0"0"-38"15,0 0-3-15,0 0 8 16,0 0-1-16,0 0-10 15,11-7-3-15,-11 21 3 16,0 8 37-16,-15 8 22 16,-12 11-8-16,-12 12 8 15,-8 8-27-15,-7 6-18 0,-3 1-8 16,0-5-5-16,4-5 31 16,9-7-20-16,7-6-8 15,6-8 0-15,4-5-2 16,3-8 1-16,6-8-3 15,5-5-19-15,4-5-16 16,6-3-27-16,1-3-124 16</inkml:trace>
  <inkml:trace contextRef="#ctx0" brushRef="#br0" timeOffset="155308.26">12956 11775 495 0,'0'0'50'16,"0"0"-49"-16,0 0 7 15,-73 74 21-15,45-43-15 16,-1 2-9-16,3-3 1 16,2-1 1-16,6-7-4 15,3-4-1-15,1-2-2 16,1-5-61-16,3-9-114 15</inkml:trace>
  <inkml:trace contextRef="#ctx0" brushRef="#br0" timeOffset="157760.6">12070 4504 176 0,'0'0'67'0,"0"0"-21"16,0 0 1-16,0 0-11 15,0 0-12-15,0 0 12 0,0-6 14 16,0 5-4-16,0-4-19 16,0 0-22-16,0 1 25 15,0-1 14-15,-1 0-20 16,-1 2 2-16,2 1-14 15,0 1-8-15,0 1 3 16,0 0-6-16,0 0-1 16,0-1 0-16,0-1-4 15,0-1 4-15,14-4-3 16,5 1 3-16,2 0 0 16,0-2 1-16,-5 6 0 15,-5 1-1-15,-3-1 0 16,-3 2 0-16,-1 0 1 15,-2 0-1-15,-2 0-1 16,0 0-12-16,3 0-38 0,-2 12 39 16,-1 5 1-16,0 3 4 15,0 6 6-15,-4-2-3 16,-2-4 4-16,-3-5 3 16,3-4-2-16,5-5 0 15,-2-2 0-15,3-2 0 16,0-2 1-16,0 0 8 15,0 0 42-15,-2 0 33 16,-1 0-12-16,-3-12-44 16,0-2-27-16,0 0-2 15,2 2 4-15,2 2-4 16,1 3 0-16,-1 2-2 0,2 5-4 16,0 0-1-16,0 0-30 15,0 0-25-15,0 0-22 16,0 0 29-16,13 0 55 15,1 0 2-15,0 0-2 16,2-3-8-16,4-3-8 16,-3 1-45-16,1-1-35 15,-9 2 16-15,-7 3-19 16,-2 1 18-16,-2 0-31 16</inkml:trace>
  <inkml:trace contextRef="#ctx0" brushRef="#br0" timeOffset="167484.09">15807 8214 80 0,'0'0'67'0,"0"0"11"16,0 0-27-16,0 0-9 15,0 0-9-15,0 0 0 16,0 0-3-16,13-21 11 16,-13 19-17-16,0 1-2 15,0-2-7-15,0 2-7 16,0-3-5-16,0 1-2 16,0 0 2-16,0-2 0 15,0-1-3-15,0-3 1 16,0 1 0-16,-3-4-1 15,-2 0 3-15,3 0-3 16,-4-2 2-16,0 3-1 0,-2-1-1 16,-1 1 2-16,0 0-2 15,-1 1 1-15,0-1-2 16,0 5 2-16,0 0-1 16,-2-2 1-16,3 2-1 15,-2-1 3-15,1 0-1 16,-2 1-1-16,0 1 0 15,-4 1-1-15,2-1 0 16,-2 2 1-16,1-2-1 16,-1 1 0-16,-2 0 1 15,0 0-1-15,-1-3 0 16,-4 4-1-16,1-4 1 0,-2 0 0 16,5 4 1-16,2-2-1 15,7 1 8-15,1 2 8 16,4-1-13-16,1-2 11 15,-2 2 18-15,0 0-7 16,3 0-13-16,-1 3-6 16,-1-3-3-16,-1 3 0 15,-2 0-3-15,-3 0 0 16,-1 0-2-16,-2 0 2 16,-4 0-3-16,0 0 1 15,-1 5 1-15,-3 3-2 16,1 4 3-16,3 1-2 15,-2 0 0-15,1 0 0 0,1 3 1 16,-3-1 0-16,-2-1 0 16,3 3 0-16,0-2 0 15,0-1-1-15,5-2 2 16,-3 1 0-16,3 1-2 16,0-1 1-16,3 3 0 15,-1-2-2-15,1 3 3 16,1 0-4-16,-2 0 1 15,1 0 2-15,-1 2 0 16,-2-1 1-16,-2 3-1 16,1 4 2-16,0-1-2 15,-1-2 1-15,2 1 0 0,-1-2 0 16,5 0-1 0,1 1 0-16,-1 2-3 0,1-4 4 15,2 3 0-15,1-2-1 16,-2 0 0-16,2 2 1 15,-1-3 0-15,-1 1 0 16,2-3 0-16,1 0 0 16,-1 2-1-16,3-1-8 15,0-1 9-15,-1 2 0 16,1-3 0-16,3 1-1 16,-2-1 0-16,1 1 1 15,-1 2 1-15,0-2-1 16,2 1-1-16,1 0 1 0,0 0-1 15,0-1 1 1,0 1 0-16,0 1 0 0,0-1 0 16,3 0 0-16,3 1 1 15,5 1-1-15,-2-2 0 16,1 2 0-16,4 0 0 16,-2 1 0-16,3 3 1 15,-1-1-1-15,0-1 0 16,0-1 1-16,4 0-1 15,-2-3 2-15,3 1-2 16,4 0 0-16,-1-2-3 16,2-2 3-16,0 0 0 15,1-2 3-15,-3-4-3 0,1-1 0 16,0-3 3-16,-1-2-2 16,-1 1 0-16,0 0 2 15,-2-3-2-15,4 0-1 16,0 0 2-16,4 1-1 15,5 0-1-15,-3 0 2 16,1-1-2-16,-2-2 1 16,-2 1 0-16,1-1-1 15,-5 0 1-15,1 0-1 16,-1-1 2-16,-2-7 1 16,2-1 5-16,0-4 11 15,1-1 2-15,3 0 4 16,-3-1-10-16,-3 1-6 15,1 0-1-15,-4-1-2 0,1 3 1 16,-3-2-6-16,4-1 1 16,0-2 10-16,-1-1 1 15,2-2 3-15,-1 3 6 16,-1-3-5-16,0 2-8 16,1-1-6-16,2 3-1 15,1-2 2-15,0 4 0 16,-2 2 1-16,1-3 0 15,1 3-1-15,-2-2 0 16,1-1 3-16,-2 1 3 16,-5-3 2-16,3 1 1 15,-6 2-3-15,-1 0-6 0,-1 2 2 16,-1-1-1-16,-4 2 2 16,2 1 2-16,-1-3-1 15,-1 0 9-15,2 0-13 16,1-4-2-16,0 1 4 15,-3-1-5-15,2 0 0 16,0 1-1-16,-2-3-2 16,-1-1 1-16,-1 2 0 15,-1 0 1-15,-1 2 0 16,0 1 0-16,0-1 0 16,0 1 2-16,0 1 0 15,0-2 1-15,0 1-3 16,0-1 1-16,0 0 0 15,0-1-1-15,0 0 0 0,0 0 0 16,-3 0 0-16,0 3-1 16,-1-5 1-16,-3 2-1 15,1-1 1-15,-1-1-1 16,0 0 1-16,-2-3 0 16,-1 0 0-16,-1 2 0 15,0-3 0-15,-1 3 0 16,1-1 0-16,-2 1-1 15,0-2 2-15,-1 2 0 16,0 1 4-16,-2-1-4 16,2 3-1-16,-2 1-2 0,3 2 2 15,-1 1 0 1,1 1 0-16,-1-2 0 0,-2-3 0 16,1-2 1-16,-4-3-1 15,-2-3 2-15,-1 1-2 16,-3-1 0-16,0 4-2 15,-5 6-2-15,-7 9-25 16,-12 6-30-16,-11 12-51 16,-6 21-50-16,2 7-44 15</inkml:trace>
  <inkml:trace contextRef="#ctx0" brushRef="#br0" timeOffset="168650.26">15264 8035 49 0,'0'0'106'0,"0"0"-7"16,0 0-36-16,0 0-27 16,0 0 8-16,0 0-15 15,0 0-23-15,3-29-6 0,-10 29-4 16,-6 16 0-16,-6 7-3 16,-3 7 5-16,-8 13 2 15,-3 12-2-15,-4 12-1 16,-5 11 1-16,-4 7 3 15,-4-1-1-15,-2-1 0 16,0-6 6-16,4-5-5 16,5-9-1-16,10-7 0 15,5-13-2-15,6-6-10 16,3-8-20-16,5-6-43 16,9-9-31-16,5-8-23 15</inkml:trace>
  <inkml:trace contextRef="#ctx0" brushRef="#br0" timeOffset="169349.21">15474 8104 13 0,'0'0'62'0,"0"0"-30"16,0 0-5-16,0 0 26 16,0 0 23-16,0 0-20 15,15-51-7-15,-15 47-1 16,0 1-25-16,0 2 32 16,0 1-37-16,0 0-18 15,0 0-3-15,0 0-4 16,0 0-2-16,-10 18 8 15,-9 14 1-15,-6 8-4 16,-9 15 1-16,-7 12 1 16,-5 9-8-16,-8 8 10 15,-2 2-1-15,-2 0 1 0,-2-4 2 16,5-4 2-16,1-8-3 16,4-8 2-16,9-10-3 15,4-11 0-15,7-7 4 16,8-8-4-16,3-7 0 15,11-7-1-15,6-4-36 16,2-3-68-16,2-5-45 16,16 0-6-16</inkml:trace>
  <inkml:trace contextRef="#ctx0" brushRef="#br0" timeOffset="169915.29">15687 8097 117 0,'0'0'132'15,"0"0"-30"-15,0 0-26 16,0 0-76-16,0 0-57 16,0 0 34-16,-4 7 21 15,-10 11 0-15,-4 4 1 16,-4 8-1-16,-6 9 2 16,-8 10 3-16,-4 12 3 15,-9 13 10-15,-7 4-10 16,-5 4 7-16,-9 1-1 15,-2-1-4-15,3-5-5 0,6-2-1 16,12-5 2-16,6-3-4 16,11-5 1-16,7-9 12 15,7-13-10-15,9-13 1 16,5-9-2-16,4-6-2 16,2-8-21-16,0-4-67 15,15-3-11-15</inkml:trace>
  <inkml:trace contextRef="#ctx0" brushRef="#br0" timeOffset="170464.57">15905 8208 198 0,'0'0'54'0,"0"0"-27"15,0 0-6-15,0 0 26 16,0 0-16-16,0 0-3 16,13-17-14-16,-13 17-14 15,0 16-18-15,-17 15 18 16,-13 14 0-16,-14 14 14 15,-12 9 9-15,-10 7-10 16,-8 2-13-16,-1 5 16 16,-4 7-2-16,0 3-5 15,1 2 56-15,5 1-55 16,9-12-3-16,10-8-7 0,14-15-3 16,13-19-16-16,8-15 3 15,10-12 0-15,6-8-2 16,3-6 18-16,0-8-27 15,15-15 22-15,12-8-68 16,7-8 14-16,5-5-134 16</inkml:trace>
  <inkml:trace contextRef="#ctx0" brushRef="#br0" timeOffset="171079.46">15998 8467 122 0,'0'0'151'16,"0"0"-47"-16,0 0-22 16,0 0-23-16,0 0-46 15,0 0-10-15,11-14-3 16,-11 14-6-16,0 0-3 16,0 0-9-16,0 0-7 15,0 0-3-15,0 14 12 16,-9 9 16-16,-15 10 1 15,-9 9 0-15,-14 8 0 0,-13 6 5 16,-11 6 12-16,-13 6 4 16,-1 3 32-16,4-3-41 15,9 0-8-15,12-3-2 16,12-4-1-16,8-7 1 16,10-10-3-16,9-10 1 15,6-7 0-15,8-7-1 16,5-7-39-16,2-8-31 15,0-5-37-15,2 0 18 16,14-12-9-16</inkml:trace>
  <inkml:trace contextRef="#ctx0" brushRef="#br0" timeOffset="171514.57">16106 8647 325 0,'0'0'145'15,"0"0"-74"-15,0 0-40 16,0 0-31-16,0 0-89 16,0 0 76-16,-43 46 10 15,6-6 2-15,-14 12-2 16,-13 7 3-16,-12 7 18 15,-6 0 8-15,4 0-18 16,4-6-5-16,17-5 0 16,4-11-2-16,12-13 2 15,14-9-3-15,9-12-7 16,18-10-85-16,3-26-223 0</inkml:trace>
  <inkml:trace contextRef="#ctx0" brushRef="#br0" timeOffset="172313.06">15200 8071 123 0,'0'0'154'0,"0"0"-118"16,0 0-29-16,0 0-2 16,0 0 40-16,0 0-19 15,113 41 2-15,-70-20-20 16,8 6-3-16,7 3 1 16,2 3-4-16,1 1-2 15,1 2 0-15,-2 3 0 16,1-3 0-16,0-1-10 15,-4-2 8-15,-3-7 1 16,-8-2 1-16,-7-4 2 16,-4-3-2-16,-5-4 1 15,-4-4-1-15,-4-1 1 0,-4-4-1 16,-7 0 0-16,-6-4-4 16,-3 0-12-16,-2 0 10 15,0 0-45-15,-17 0-72 16,-12-1-113-16</inkml:trace>
  <inkml:trace contextRef="#ctx0" brushRef="#br0" timeOffset="172797.11">15082 8291 124 0,'0'0'196'16,"0"0"-150"-16,0 0-34 15,0 0-12-15,0 0 20 16,0 0-2-16,-11-9-18 15,11 9-3-15,0 0-7 16,0 0 3-16,0 1 7 16,14 10 2-16,8 5 32 15,9 2 7-15,15 5-20 16,8 4-6-16,15 1-5 16,10 2-3-16,11-2-2 0,5-2-2 15,5-2-1-15,-5-2 1 16,-10-4-3-16,-13-2-1 15,-14-5 1-15,-7 0 3 16,-10 0 0-16,-3-2-3 16,-6 1 1-16,-7 0-2 15,-9-3-2-15,-7-3-17 16,-8-1-29-16,-1-2-40 16,-12 1 53-16,-23-2 8 15,-15 0-93-15</inkml:trace>
  <inkml:trace contextRef="#ctx0" brushRef="#br0" timeOffset="173245.83">14858 8470 258 0,'0'0'66'0,"0"0"-8"0,0 0-36 15,0 0-16-15,0 0-6 16,0 0-14-16,6 22 14 15,16-8 30-15,6 1 4 16,7 4 5-16,14-2-20 16,5 5 8-16,16 2-10 15,9 0-17-15,6 3 12 16,4-2-11-16,-1 1-1 16,0-5 1-16,-3-4-2 15,-5-3 0-15,-12-6-3 16,-11 1 2-16,-11-3 4 0,-10-1-4 15,-12-3 3 1,-11 0-2-16,-4 3-1 0,-8-2-36 16,-1 1-80-16,-13-1 19 15,-18-3 6-15</inkml:trace>
  <inkml:trace contextRef="#ctx0" brushRef="#br0" timeOffset="173695.26">14685 8712 91 0,'0'0'274'0,"0"0"-204"16,0 0-36-16,0 0-29 15,0 0-4-15,0 0 0 16,-14-11-1-16,14 11 0 16,0 0-16-16,0 0-14 15,12 9 30-15,18 5 3 16,15 3 42-16,13 7-7 15,9 0-13-15,5 2-18 0,4-1-1 16,0-1-4-16,7-4 0 16,2-3 0-16,-4-3-2 15,-2-2-4-15,-9-4-7 16,-4-1-3-16,-11 0 9 16,-9-2 0-16,-16 2-7 15,-15-4-24-15,-13 3-43 16,-2-2-68-16,-32 0 79 15</inkml:trace>
  <inkml:trace contextRef="#ctx0" brushRef="#br0" timeOffset="174078.51">14646 8967 299 0,'0'0'69'0,"0"0"-69"16,0 0-15-16,0 0 15 0,0 0 13 15,0 0 28 1,102 76 6-16,-43-54-26 0,7 5-9 16,2-1-4-16,-2-1-5 15,-5-3-1-15,-3-2-2 16,-4-4 0-16,-4-2 0 16,-2-2 1-16,-6-2-1 15,-4-3 0-15,-3-2-6 16,-8-2-15-16,-3-3-46 15,-9 0-55-15,-13 0-43 16</inkml:trace>
  <inkml:trace contextRef="#ctx0" brushRef="#br0" timeOffset="174320.25">14820 9336 143 0,'0'0'64'0,"0"0"0"16,102 11-4-16,-53-7 16 15,5-2-27-15,11 3-19 0,3 0-20 16,2-3-10-1,-3 0-33-15,-15-2-197 0</inkml:trace>
  <inkml:trace contextRef="#ctx0" brushRef="#br0" timeOffset="186733.19">9104 14516 175 0,'0'0'93'16,"0"0"-2"-16,0 0-14 15,0 0 9-15,0-94-29 16,0 72 8-16,1 2 15 16,1 2-27-16,-2 3-19 15,0 1-7-15,0 2-10 16,0 5-4-16,0 1-4 0,0 5-4 15,0 1-4-15,0 0-1 16,2 1-9-16,3 24-8 16,1 16 11-16,0 18 1 15,-2 17-1-15,-4 19 5 16,0 14 0-16,-4 7-1 16,-7 0 2-16,-5-3 3 15,3-12-2-15,1-10 2 16,1-12-1-16,-1-16-1 15,2-11-1-15,2-15 0 16,-2-10-21-16,1-12-81 16,0-15-87-16,3-7-244 0</inkml:trace>
  <inkml:trace contextRef="#ctx0" brushRef="#br0" timeOffset="187131.39">8939 14249 315 0,'0'0'54'0,"0"0"-8"15,81-57 12-15,-41 40-20 16,7-1-1-16,6 7 16 16,3 7-10-16,1 4-18 15,-3 15-10-15,-9 26-14 16,-11 16-1-16,-13 18 2 16,-16 15-2-16,-5 6 5 15,-19 3-5-15,-19-3 4 16,2-17 3-16,-4-16-4 15,5-24 2-15,5-19-2 16,2-11-3-16,1-9 12 0,-2 0 14 16,-3-5-2-1,2-11-24-15,10-2-16 0,14-3-199 16</inkml:trace>
  <inkml:trace contextRef="#ctx0" brushRef="#br0" timeOffset="188080.95">9922 14929 465 0,'0'0'205'16,"0"0"-95"-16,0 0-61 15,0 0-49-15,0 0-16 16,0 0 4-16,0 75 12 15,0-14 7-15,-19 7 1 16,-5 0-5-16,-1-4 4 16,1-13-4-16,10-17 1 0,7-15-2 15,3-9 0-15,4-9 0 16,0-1 5-16,0-9 16 16,0-21 30-16,4-16-53 15,18-12-68-15,7-7 15 16,5 1-61-16,6 4 17 15,2 5 73-15,2 7 24 16,-6 11 58-16,-10 12 24 16,-8 14-5-16,-7 11-39 15,-2 0-38-15,2 18-3 16,-4 11-1-16,-5 10 1 16,-4 3 1-16,0 3-2 15,0 0 4-15,-6 2 4 0,3-5-3 16,3-2-1-1,0-8 1-15,17-4 2 0,8-11-1 16,8-8 1-16,9-9 2 16,3 0 8-16,1-14 9 15,-6-8-10-15,-9-3-6 16,-11 1-3-16,-13-3-1 16,-7 2-2-16,0-3-9 15,-4 0-13-15,-19 2 0 16,-3-2-14-16,-4-3-13 15,4-5 6-15,8-2 12 16,5 1-43-16,10-2-24 0,3 5 26 16,3 3 27-1,18 2 40-15,4 9 5 0,-2 1 38 16,-1 12 40-16,-5 7-4 16,-1 0-24-16,0 29-41 15,-5 17 14-15,-5 14 26 16,-6 13-8-16,0 10-6 15,-23 9-14-15,-8 8-10 16,-8 3-8-16,-4 0 3 16,-3-1-2-16,1-7 8 15,-1-9-6-15,7-9-4 16,6-18 2-16,9-18-1 16,12-19-2-16,6-17 1 15,-1-5 1-15,3-29 10 16,-1-12-13-16,5-14-45 0,0 1-66 15,2 0-78-15,17 7-308 16</inkml:trace>
  <inkml:trace contextRef="#ctx0" brushRef="#br0" timeOffset="188398.77">10708 15285 581 0,'0'0'83'0,"0"0"-72"16,0 0-2-16,0 0 52 15,0 0 8-15,0 0-58 16,32-61-5-16,-19 33 2 16,-2-5 4-16,-10 2 7 15,-1 0-5-15,-14 5-9 16,-18 5-4-16,-8 12-2 15,-4 8-8-15,5 1 9 16,11 22-5-16,10 15 1 16,18 10-2-16,11 7 1 15,30 0-4-15,16-4-15 16,13-8-43-16,14-17-56 16,16-17-56-16,6-8-137 15</inkml:trace>
  <inkml:trace contextRef="#ctx0" brushRef="#br0" timeOffset="188813.19">11171 15032 758 0,'0'0'106'0,"0"0"-106"16,0 0 0-16,-34 113-2 15,34-64 2-15,0 0 0 16,14-7 1-16,1-7 0 15,3-6-1-15,1-12 0 16,4-8-2-16,11-9 2 0,15-17 6 16,22-26 5-1,14-24-11-15,7-11-11 0,-7-9-19 16,-21 1 23-16,-28 5 7 16,-26 4 8-16,-10 4 12 15,-28 14-10-15,-3 14 10 16,7 21 2-16,10 16 23 15,13 8-35-15,1 8-10 16,1 24-10-16,16 20 6 16,2 17 2-16,-1 10 1 15,-3 6 1-15,-4 1-1 16,0 2 1-16,4-5-2 16,5-7 1-16,-1-12-15 15,-2-16-43-15,-2-16-23 16,-2-20-81-16,2-12-99 0</inkml:trace>
  <inkml:trace contextRef="#ctx0" brushRef="#br0" timeOffset="188993.33">11942 14869 781 0,'0'0'29'0,"0"0"-29"15,130-17 1-15,-68 17-1 16,4 9 2-16,2-3-2 15,1-1 3-15,0-5-3 0,-2 0 0 16,-3 0-37 0,-7-19-32-16,-16-4-23 0,-21-3-102 15,-20-4-230-15</inkml:trace>
  <inkml:trace contextRef="#ctx0" brushRef="#br0" timeOffset="189178.35">10621 14404 773 0,'0'0'49'16,"0"0"17"-16,0 0-61 16,0 0-5-16,0 0-10 15,95-29-2-15,-35 54-29 0,9 8-59 16,-1-5-104-1</inkml:trace>
  <inkml:trace contextRef="#ctx0" brushRef="#br0" timeOffset="189862.99">14320 14479 421 0,'0'0'263'0,"0"0"-154"16,0 0-65-16,0 0-28 16,0 0-16-16,0 0-8 0,-69 55 7 15,23 31-4 1,-3 20 5-16,-2 11 3 0,-1 2 0 15,4-10 0-15,6-14-3 16,12-14-3-16,11-23 1 16,5-21 2-16,10-18 0 15,2-17 1-15,2-3 6 16,2-31 83-16,22-26-64 16,4-22-26-16,8-15 0 15,-2-12-14-15,-5-6-1 16,-3 4-17-16,1 6-20 15,1 10-41-15,7 18-36 0,4 12 22 16,1 13 84 0,-4 20 23-16,-11 14 27 0,-8 16 59 15,-6 2-69-15,-11 32-17 16,0 19-2-16,-11 13 2 16,-15 11 16-16,-4-2-9 15,6-3 3-15,0-12-9 16,4-15 1-16,3-12 2 15,-6-11 0-15,0-7-3 16,-5-5 4-16,-2-7 0 16,-1 0-5-16,2-3-21 15,14 0-165-15</inkml:trace>
  <inkml:trace contextRef="#ctx0" brushRef="#br0" timeOffset="190262.28">14704 14811 784 0,'0'0'106'0,"0"0"-98"0,0 0-8 15,0 0-7-15,-47 111 7 16,9-50 2-16,2 3 5 16,8-7-7-16,10-7 0 15,8-12-1-15,7-11 0 16,0-13 0-16,-1-7-2 15,2-7 3-15,-1 0 5 16,-4-14 17-16,4-18-15 16,3-11-7-16,4-7-18 15,36-2-54-15,17 1-96 0,11 9 45 16,3 5 123-16,-5 8 9 16,-7 9 62-16,-10 8 5 15,-16 7 1-15,-9 5-30 16,-11 0-27-16,0 19-19 15,-4 11 1-15,-2 10-2 16,-4 8 0-16,-3 3 2 16,0-1-2-16,-10-1-2 15,-9-9-12-15,-2-7-68 16,2-16-58-16,4-15-68 16</inkml:trace>
  <inkml:trace contextRef="#ctx0" brushRef="#br0" timeOffset="190448.14">15073 14270 835 0,'0'0'42'0,"0"0"-42"15,0 0-32-15,0 0 17 16,52 121-21-16,-29-55-86 15,2-9-65-15,6-9-298 0</inkml:trace>
  <inkml:trace contextRef="#ctx0" brushRef="#br0" timeOffset="190728.27">15526 14870 216 0,'0'0'646'0,"0"0"-551"15,0 0-93-15,0 0-2 16,0 0-1-16,0 0 0 16,-72 105 1-16,49-55 0 15,0 4 0-15,3 0 0 16,7-5 0-16,13-11-1 16,0-14-12-16,15-16 0 15,21-8 13-15,15-23 8 0,13-23-8 16,6-12-3-16,-10-6-33 15,-23 1-20-15,-28 8-56 16,-10 12-34-16,-34 10 0 16,-8 12-114-16</inkml:trace>
  <inkml:trace contextRef="#ctx0" brushRef="#br0" timeOffset="190894.04">15526 14870 197 0,'-11'-26'117'0,"36"40"16"15,9 3-31-15,3 4-15 16,2 1-8-16,-2 1-31 15,-1 1-15-15,-4 1-23 16,3 3-7-16,-4-1-2 0,-2-6-1 16,-11-7-37-1,-12-12-55-15,-5-2-45 0,-1-23 108 16,0-11-452-16</inkml:trace>
  <inkml:trace contextRef="#ctx0" brushRef="#br0" timeOffset="191047.12">15920 14793 476 0,'0'0'204'15,"0"0"-97"-15,0 0-98 16,97 7-9-16,-75 26-2 16,-4 9-1-16,-3 5 1 15,-7 2 2-15,-5-2 0 16,-3-2 0-16,0-10 3 16,0-10-3-16,0-13-15 15,0-12-30-15,0 0-22 16,0-28 53-16</inkml:trace>
  <inkml:trace contextRef="#ctx0" brushRef="#br0" timeOffset="191236.3">15972 14239 884 0,'0'0'4'0,"0"0"87"15,0 0-91-15,0 0-7 0,0 0-45 16,0 0 21 0,105 85-31-16,-61-27-98 0,0-9-194 15</inkml:trace>
  <inkml:trace contextRef="#ctx0" brushRef="#br0" timeOffset="191796.23">16451 14543 826 0,'0'0'51'0,"0"0"-51"16,-30 78-3-16,17-20 1 15,0 9 2-15,8-1-2 16,5-3 2-16,0-12-1 0,10-11-2 16,11-12 1-1,11-13-31-15,8-13 24 0,6-2 9 16,6-20 13-1,-3-9-6-15,-11-3-1 0,-13 4 7 16,-15 8 33-16,-8 5 26 16,-2 9-35-16,0 0-35 15,0 6-2-15,0 0-11 16,0 3-47-16,0 18 25 16,1 5 30-16,11 5-4 15,5 2 1-15,10-1-2 16,2-6-2-16,6-9-21 15,7-14 10-15,6-3 8 16,9-20 13-16,6-17 10 0,-3-8-8 16,-10-1 3-1,-15 0 0-15,-17 9 17 0,-10 9 14 16,-8 10-3-16,0 6-11 16,-7 11-18-16,-5 1-4 15,0 9-6-15,-4 20-4 16,-1 13 2-16,-2 12 6 15,-3 10-1-15,-3 9 2 16,3 6-1-16,2 6 2 16,5-2 0-16,7-7-2 15,8-10 4-15,0-13-4 16,0-11 0-16,0-15-25 16,4-13-15-16,7-14 10 15,7-1-2-15,14-33-13 16,7-20-585-16</inkml:trace>
  <inkml:trace contextRef="#ctx0" brushRef="#br0" timeOffset="191997.5">16278 14557 909 0,'0'0'8'0,"0"0"-8"15,134 0-15-15,-61 13-6 16,9-7 11-16,15-6-4 0,17 0-6 16,13-4 4-16,3-10-93 15,-7-1 20-15,-19-5-191 16</inkml:trace>
  <inkml:trace contextRef="#ctx0" brushRef="#br0" timeOffset="193163.1">18571 14579 486 0,'0'0'261'16,"0"0"-186"-16,0 0-61 16,0 0-14-16,-110 117-1 15,82-53 0-15,1 3 1 16,3 0 1-16,4-9-1 16,5-10 0-16,3-14-16 15,6-14 9-15,6-17-36 16,0-3 43-16,1-25 93 15,20-17-89-15,3-12-4 16,4-10-1-16,1-4-9 0,-3 5 1 16,2 13-23-1,1 11-37-15,1 17-37 0,-1 10 69 16,-4 9 37-16,-6 3 4 16,-2 1-3-16,-3 17 3 15,2 5 5-15,-3 8 3 16,-1 4-1-16,-3 0-8 15,0-5-1-15,-3-9 0 16,-3-13-1-16,1-8 3 16,4 0 3-16,5-20 71 15,4-16-31-15,0-8-34 16,-3-8 16-16,-2 7-6 16,-6 12-1-16,-2 11-3 0,1 14-7 15,-4 8-12-15,5 0-3 16,3 22-34-16,5 19 36 15,5 18 0-15,1 9 0 16,9 7-14-16,7-3-61 16,6-11-47-16,8-13-4 15,1-17 4-15,-2-18 49 16,2-13 74-16,0-15 4 16,9-24 21-16,5-15 38 15,-9-5 3-15,-9-5 39 16,-23 5-21-16,-18 9 51 15,-6 8-58-15,-18 15-32 0,-6 14-10 16,0 13-28 0,2 0-7-16,1 23-9 0,0 17-3 15,3 9 4-15,6 4-7 16,9-2-9-16,3-6 2 16,0-10-2-16,14-11 8 15,8-8 14-15,6-12 2 16,8-4 5-16,6-12 14 15,-1-13 1-15,-5-6 0 16,-12 1-6-16,-12 2-5 16,-7 4 4-16,-5 4-1 15,0 8-12-15,-8 5-1 16,1 7-5-16,1 0 5 16,3 12-30-16,3 12 1 15,0 7 26-15,6 6-3 0,16 1-3 16,14-1-7-16,11-8 11 15,13-9-3-15,9-16-6 16,8-4 15-16,-2-24 8 16,-4-19-8-16,-11-14-13 15,-15-15-16-15,-12-3-4 16,-15-5 27-16,-17 2 6 16,-1 5 55-16,-19 3 6 15,-15 8-6-15,-2 15-17 16,7 19-21-16,9 18-12 15,11 10-5-15,-2 19-25 16,-2 27 5-16,-3 18 15 16,5 18 1-16,6 13 2 15,5 9-2-15,0-1 3 0,14-4-10 16,7-12-23-16,9-16-62 16,7-18-9-16,12-24-13 15,9-25-78-15</inkml:trace>
  <inkml:trace contextRef="#ctx0" brushRef="#br0" timeOffset="193544.77">20369 14804 830 0,'0'0'0'0,"0"0"-16"16,0 0 16-16,0 86-3 15,-9-43 0-15,-6 3 0 16,-2 0 3-16,1-9 0 0,5-8 3 15,2-8-2 1,6-12 2-16,1-6-1 0,1-3 3 16,1 0 14-16,0-16 46 15,22-16-65-15,15-12-19 16,13-5-2-16,5-1 14 16,5 0 3-16,1 1 2 15,-3 6 2-15,-6 9 1 16,-9 11-1-16,-11 12 0 15,-16 11 1-15,-5 0-1 0,-10 20-1 16,-1 15-5-16,-9 11 1 16,-19 2 3-16,-10-2 2 15,-3-2-3-15,0-6-4 16,8-4-32-16,13-7-49 16,17-10-62-16,3-16-52 15</inkml:trace>
  <inkml:trace contextRef="#ctx0" brushRef="#br0" timeOffset="193694.2">20979 14430 813 0,'0'0'48'0,"0"0"6"16,0 0-54-1,0 0-95-15,0 0 68 0,13 128-56 16,-17-50-95-1,4-7-280-15</inkml:trace>
  <inkml:trace contextRef="#ctx0" brushRef="#br0" timeOffset="194059.02">21343 14844 788 0,'0'0'51'0,"0"0"18"15,0 0-65-15,-86 6-4 16,28 26-1-16,-11 7 0 15,-4 5-1-15,-2 2-1 16,-5 2-13-16,14-6-7 16,14-9 5-16,22-14-63 15,24-17-19-15,6-2 29 0,22-15 62 16,13-21-47-16,8-9 56 16,3-6 37-16,-1-5 33 15,1 3-15-15,-5 6 27 16,-10 12 3-16,-9 15-36 15,-10 13-21-15,-6 7-28 16,-2 0-6-16,-4 21-3 16,0 11-1-16,0 12 10 15,-16 8 0-15,1 7 1 16,0 1-2-16,5-3-4 16,8-4-40-16,2-8 2 0,12-7 10 15,16-10-73 1,6-16-36-16,-1-12-152 0</inkml:trace>
  <inkml:trace contextRef="#ctx0" brushRef="#br0" timeOffset="194293.94">20257 14506 592 0,'0'0'104'0,"0"0"-6"16,0 0-98 0,0 0-2-16,0 0-2 0,0 0 4 15,69-14 39-15,-18 14-18 16,1-3-13-16,6 0-4 16,5 2-4-16,4-4-9 15,-3-2-123-15,-6-5-178 16</inkml:trace>
  <inkml:trace contextRef="#ctx0" brushRef="#br0" timeOffset="195373.04">11178 15940 232 0,'-148'0'10'0,"1"0"-3"15,2 0-6-15,9 0-1 16,9 0 4-16,8-2-3 15,7-6 13-15,7 1 2 0,11-2 8 16,4 1 6 0,11-1-11-16,6-1-2 0,8 0-4 15,13-4 19-15,9 1 26 16,14 0 30-16,10 4-5 16,9 2-24-16,10 6-15 15,0 0-44-15,29-2-46 16,29 3 12-16,30-3 31 15,28 1 3-15,30 1 1 16,30-2-1-16,33 3 1 16,33 0 0-16,17-3-1 15,26 3 0-15,15-5 0 16,17-3 3-16,10 0-1 16,9-3-4-16,10-3 2 15,-3 2 0-15,0 4 2 16,-3 1 1-16,0 1 16 15,-4 3-10-15,1-1-2 0,0-2 4 16,-1-1-5-16,-5-3-4 16,-2-4 1-16,-6-1 1 15,-3-1-4-15,-14 3-1 16,-11 5-9-16,-22 2-16 16,-22-1 2-16,-14 3 15 15,-24 0 8-15,-19-1 1 16,-19-3 8-16,-26 0 22 0,-25-3 18 15,-23-3-20 1,-22 4-1-16,-24-2-12 0,-19 6-15 16,-17 2-30-1,-16 0-78-15,-3-6-81 0</inkml:trace>
  <inkml:trace contextRef="#ctx0" brushRef="#br0" timeOffset="195516.46">19312 15490 722 0,'0'0'12'16,"0"0"-12"-16,0 0-265 16,-81 5 65-16</inkml:trace>
  <inkml:trace contextRef="#ctx0" brushRef="#br0" timeOffset="199404.37">1816 6922 317 0,'0'0'141'15,"0"0"-138"-15,0 0-3 16,0 0-6-16,0 0-2 15,0 0 1-15,0 0 7 16,-2 22 7-16,8-1 4 16,2 6 1-16,5-1-9 15,0 1 2-15,-1-2-2 16,-1-10-2-16,2-5 2 16,2-10 1-16,4 0 38 15,10-13 40-15,10-24-31 16,10-13-26-16,5-14-17 0,2-4-1 15,-8 7 3-15,-8 8-1 16,-13 12 7-16,-8 12 1 16,-13 8-2-16,-4 11-15 15,-2 3-6-15,-2 7-42 16,-15 0-59-16,-8 21-62 16,-6 4-43-16</inkml:trace>
  <inkml:trace contextRef="#ctx0" brushRef="#br0" timeOffset="199553.68">2272 6810 36 0,'0'0'388'16,"0"0"-321"-16,0 0-22 16,0 0-23-16,0 0-22 15,0 0-16-15,-34 17-111 16,23-9-164-16</inkml:trace>
  <inkml:trace contextRef="#ctx0" brushRef="#br0" timeOffset="201001.19">1629 9883 391 0,'0'0'118'0,"0"0"-11"16,0 0-14-16,0 0-54 0,0 0-39 15,0 0-11-15,-4 5-3 16,20 18 8-16,2 5 3 16,0 3 1-16,4 0 2 15,2-6 0-15,-2-6 3 16,1-8-1-16,-2-10 3 16,3-1 3-16,7-20 17 15,10-18 24-15,4-17-23 16,3-8-18-16,-3-3-1 15,-6 3-4-15,-8 4 0 16,-7 9-2-16,-6 12-1 16,-6 14-4-16,-9 11-36 0,-3 13-45 15,0 0-133-15,-5 13-196 16</inkml:trace>
  <inkml:trace contextRef="#ctx0" brushRef="#br0" timeOffset="201148.51">2235 9736 321 0,'0'0'240'0,"0"0"-156"16,0 0-69-16,0 0-15 0,0 0-178 16,0 0-122-1</inkml:trace>
  <inkml:trace contextRef="#ctx0" brushRef="#br0" timeOffset="202300.41">1733 12056 479 0,'0'0'115'0,"0"0"-5"16,0 0-28-16,0 0-60 0,0 0-22 16,0 0-20-1,2-1 7-15,7 22 7 0,3 4 4 16,1 3 2-16,1-3 1 16,-1-4-1-16,2-5 1 15,2-6 1-15,2-7-2 16,11-3 4-16,13-17 4 15,13-27 4-15,13-17-4 16,3-14-3-16,-6-2-4 16,-11 7 3-16,-18 10 10 15,-13 14-5-15,-11 14-1 16,-10 12-6-16,-3 11-2 16,0 6-10-16,-21 3-43 15,-14 24-156-15,-10 9 20 16,0 0-185-16</inkml:trace>
  <inkml:trace contextRef="#ctx0" brushRef="#br0" timeOffset="202468.89">2515 11879 697 0,'0'0'81'0,"0"0"-13"15,0 0-42-15,0 0-26 0,0 0-54 16,0 0-155 0,-56 37 2-16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3-30T03:31:32.598"/>
    </inkml:context>
    <inkml:brush xml:id="br0">
      <inkml:brushProperty name="width" value="0.05292" units="cm"/>
      <inkml:brushProperty name="height" value="0.05292" units="cm"/>
      <inkml:brushProperty name="color" value="#FF0000"/>
    </inkml:brush>
  </inkml:definitions>
  <inkml:trace contextRef="#ctx0" brushRef="#br0">9051 4708 249 0,'0'0'68'0,"0"0"-26"15,0 0-22-15,0 0-4 16,0 0 6-16,0 0-17 15,0 0 7-15,0 0 21 16,0-28-12-16,0 28-8 16,0 0 10-16,0 0-2 15,0 0-12-15,0 0-7 0,0 0-2 16,0 0-4-16,0 0 0 16,0 0-3-16,0 0-3 15,0 0-3-15,0 0 6 16,-2 0 7-16,-8 5 7 15,-3 1-1-15,1 2-4 16,0 0 1-16,0 0-1 16,-6 1 2-16,-1 4-4 15,-1 2 0-15,-4 4 0 16,2 2 0-16,-3 4 0 16,-3 5-1-16,-1 5 1 15,-7 8 1-15,1 1 0 16,0 2-1-16,4-5 0 0,3-5 3 15,2-3-3 1,1-5 0-16,4-2 0 0,-3-1 2 16,6-4-1-16,2-3-1 15,-4-2 3-15,4-1-3 16,-5 2 1-16,-1-1-2 16,-2 2 1-16,0 6 0 15,-6-1 0-15,3 2 0 16,-3 3 1-16,-1 0-1 15,1-2 0-15,0-1 0 16,-1-1 0-16,6 0 0 16,-2 0-2-16,0 0 2 0,2 3 0 15,2 0 1 1,-2-2 0-16,4 3 0 0,1-5-1 16,4 0 0-16,0-1 0 15,1-1 1-15,0 2-2 16,0 0 1-16,-1 4 0 15,2 2-2-15,-2 1 2 16,2-2 1-16,0-1-1 16,0-3-2-16,2-5-2 15,2 0 4-15,1-7 0 16,0 1 1-16,-1-4-2 16,2 2 1-16,-1-2 0 15,-1 5-1-15,1 0 1 0,3 0 0 16,-2-1 0-1,-1 2 1-15,2 1-2 0,1-3 1 16,0 2-1-16,-3-1-6 16,5-1 4-16,-1-2-4 15,-1-1-32-15,4-3 9 16,-1 0 28-16,2-4 2 16,-1 2-1-16,1-1-1 15,-1-2-3-15,-1 1 2 16,1 1 3-16,-1 0-2 15,0 0 2-15,0 2 0 16,-3 0 4-16,1 2-2 0,-1 1 15 16,-1-1-5-1,1 1-3-15,1-1-2 0,1-3-6 16,4-1 1-16,-3-4 1 16,3 0 8-16,-2 0 30 15,2 0 22-15,0 0-10 16,-1 0 12-16,1 0 2 15,0-12-35-15,0-7-32 16,0-6 0-16,0-1 0 16,6-2 3-16,1 3 4 15,-4 3-7-15,-3 8 0 16,0 6 33-16,0 5-33 16,0 0-1-16,0 3-6 15,0 0 3-15,0 0-1 16,0 0 1-16,0 0 2 0,0 0 2 15,0-1 0 1,0 1 0-16,0-2-6 0,2 2 4 16,-2 0-7-16,1 0-2 15,1 0 11-15,-1 0 0 16,-1 0 0-16,0 0 4 16,0 0-4-16,0 0 0 15,0 0-5-15,0 0-18 16,0 0-47-16,0 9 43 15,0 6 23-15,0 6 4 0,-3 4 3 16,-3 0-3 0,3 1 0-16,2 1 0 0,1-4 0 15,0-1 3 1,0-3-2-16,0-6 0 0,1-1 0 16,4-3-1-16,-4-2 1 15,4-2 0-15,-2-2 1 16,1-3-2-16,4 0 0 15,10 0 2-15,9-12 16 16,11-12-10-16,7-5-5 16,4-2 2-16,-5 1-5 15,-4 4 0-15,-5 1 0 16,-5 6 2-16,-9 4-2 16,-1 6-25-16,-7 5-43 15,-10 0-100-15,-3-4-223 0</inkml:trace>
  <inkml:trace contextRef="#ctx0" brushRef="#br0" timeOffset="1448.39">8738 4642 43 0,'0'0'61'0,"0"0"-61"15,0 0 2-15,0 0 12 16,0 0 11-16,0 0 44 16,0 0-1-16,21 10-10 15,-2-10-21-15,-1 0-6 16,0 0 1-16,-6 0-4 0,-4 0-23 15,5 0-4 1,-1 0 0-16,4 0 0 0,2 0-1 16,8 2 0-16,2-2 0 15,3 0 2-15,5 0-2 16,-5 0-2-16,-1-5 1 16,-6-2-2-16,-8 3 3 15,-7-1 1-15,-7 3 9 16,-2 2 34-16,0 0 18 15,0 0-24-15,0 0-34 16,0 0-4-16,0 0-4 16,0 0-5-16,0 0-1 0,0 0-6 15,0 0 1 1,0 4 10-16,-3 12 5 0,-9 4 18 16,2 0-16-16,0 4 1 15,0-1-3-15,3 2 1 16,2-5 0-16,2 1 1 15,3-6 1-15,0-1 1 16,0-4 3-16,0-3-7 16,0 1-10-16,3-1-19 15,9-2-51-15,3-5-50 16,1 0-80-16</inkml:trace>
  <inkml:trace contextRef="#ctx0" brushRef="#br0" timeOffset="1569.02">9124 4878 150 0,'0'0'183'0,"0"0"-183"15,0 0-197-15,0 0 95 16</inkml:trace>
  <inkml:trace contextRef="#ctx0" brushRef="#br0" timeOffset="8638">7937 5363 135 0,'0'0'49'15,"0"0"-29"-15,0 0-5 16,0 0-3-16,0 0-1 16,0 0 9-16,0 0-2 15,-2-28 15-15,2 25-6 16,0 0 9-16,0-1-5 0,0 1 12 15,0 1-5-15,0-2 5 16,0-1-11-16,-3-1-7 16,2 4 14-16,1-2-4 15,-2 1-31-15,2 1 25 16,0 1-1-16,0 1-13 16,0-2 2-16,0 2-5 15,0 0-3-15,0 0-6 16,0 0-2-16,0 0-1 15,0 0-2-15,0 0-3 16,0 0-1-16,-1 0-3 16,1 0-18-16,0 0-15 0,-2 13 28 15,1 3 14 1,-5 10 0-16,2 6 0 0,-1 9 0 16,2 7 0-16,2 2 0 15,1 4 2-15,0 7-4 16,0 3 4-16,0-2-2 15,0 1 0-15,0-7 0 16,0-6 0-16,0-4-2 16,-8-3 1-16,1-4 1 15,1 1 1-15,1-4 1 16,4 2-2-16,1-4 1 16,0 0-1-16,0-3 2 15,0-3-2-15,0-3 1 16,1-3-1-16,2-4 0 15,-1-2 1-15,-1-1-1 0,1-1 2 16,-1 0-2-16,1 2 1 16,2 1-1-16,-1 0 0 15,2 2 0-15,-1 0 1 16,0 1-1-16,3-3-1 16,0-1 1-16,-1 1-1 15,-2-5-1-15,1 2 0 16,-2 1 2-16,5 2-6 15,-4 0-6-15,-1 3 6 16,-2-2-8-16,-1-1-7 16,0 2 0-16,0 0 7 0,0 2 8 15,0 5-4-15,0 1 9 16,0 2 0-16,0-5 1 16,0-2-1-16,0-3 2 15,-3-5-1-15,-2-1 1 16,0-4 3-16,2 3-5 15,0 0 2-15,1 0-1 16,1 2 1-16,-1 0-1 16,2 3 0-16,0-3 0 15,0 0 1-15,0-1-1 16,0 1 0-16,0 0 2 16,0 1 0-16,0-1-2 15,0 1 0-15,-1 0 1 16,-1 3-1-16,1 0-3 0,-1 2 3 15,1 0 3-15,-1-1-3 16,2-1 1-16,0-1-1 16,0-2 0-16,-1-3 1 15,-3 0-1-15,4 0-2 16,-2 1 1-16,-4 4-3 16,0 2 4-16,-3 2 1 15,2 1 0-15,2 0 1 16,0-2 0-16,4-4-2 15,1 0 1-15,0-8-1 16,0-1 0-16,0-1 1 16,0-2-1-16,-1 1 0 15,-2-1-1-15,-3 6 1 16,0 5 0-16,-3-1 0 0,1 2 3 16,2-3-3-16,2 0 2 15,1-5-2-15,-1-3 0 16,4-3 3-16,0-2-3 15,-3 0 13-15,-3 0 49 16,-6 0-38-16,-3-11-18 16,-3-3 1-16,-3-2-2 15,-4-3-5-15,2 2 10 16,4 1-1-16,-2 2-8 16,4 4 2-16,6-2-2 15,0 4 1-15,5-1-1 16,0 0 2-16,5 2 1 15,1 2 8-15,0 0 0 0,0 5 10 16,0 0-16-16,0 0-6 16,0 0-5-16,0 0-3 15,1 0 3-15,10 3 5 16,-1 5 1-16,-1 3 1 16,0-2-2-16,0 4 0 15,3 0 1-15,1 2-1 16,-2-1 0-16,2 1 1 15,1-1-1-15,-4-1 1 16,0-3 1-16,-2-4-2 0,1-3 0 16,-4-1-2-1,-1-2 2-15,-4 0 3 0,3 0 2 16,0 0 9-16,4-3 16 16,4-11-26-16,3-3-2 15,3-2-1-15,2-1-1 16,4-3 2-16,2-4-2 15,-1 1 1-15,3-2-1 16,-3 3 0-16,-5 0 0 16,-2 5 1-16,-6 3-1 15,-6 6 0-15,-2 1-4 16,-3 7-10-16,0 2-26 16,-5 1-31-16,-14 0-71 15,-6 0-48-15,-3 4-95 16</inkml:trace>
  <inkml:trace contextRef="#ctx0" brushRef="#br0" timeOffset="12188.31">8755 4606 231 0,'0'0'43'0,"0"0"30"15,0 0-37-15,0 0 14 16,0 0 8-16,0 0-41 15,0 0-13-15,0-36-4 16,0 36 0-16,0 0-4 0,0 0-8 16,0 14-129-1,-14 11 62-15,-6 1-16 0</inkml:trace>
  <inkml:trace contextRef="#ctx0" brushRef="#br0" timeOffset="13651.47">7151 6615 38 0,'0'0'15'0,"0"0"4"16,0 0-17-16,0 0 0 15,0 0 1-15,0 0 19 16,3 3 22-16,-3-3 14 16,0 0 16-16,0 0 5 15,0 0-21-15,0 0-6 16,0 0-30-16,0 0-12 16,0 0-6-16,0 0-3 15,0 0 2-15,0 0-3 16,0 0 0-16,0 0-4 15,0 0 2-15,0 0 1 0,0 0 1 16,0 0-8-16,0 0-24 16,0 0-1-16,0 0 13 15,0 0 5-15,0 0-20 16,0 0-27-16,0 0 13 16,0 0 22-16,0 0 20 15,0 0 7-15,0 0 0 16,0 0-39-16,0 0-44 15,0 0 8-15,0 0 61 16,0 0 14-16</inkml:trace>
  <inkml:trace contextRef="#ctx0" brushRef="#br0" timeOffset="39759.74">9839 4158 55 0,'0'0'74'0,"0"0"-11"16,0 0-44-16,0 0 20 15,0 0-25-15,0 0 3 0,0 0-10 16,0 0 0-16,0 0-6 15,-14-15 4-15,14 15-5 16,0 0-81-16,0 0 29 16,0 0 45-16,0 0-26 15,0 3 27-15,0 1 3 16,0 0 3-16,0-2-1 16,0-1 1-16,0 0 0 15,0-1 0-15,0 0 19 16,0 0 25-16,0 0-1 15,0 0 8-15,0 0-22 0,0 0-19 16,0 0-4 0,0 0-1-16,0 0-5 0,0 0 5 15,0 0-5-15,0 0 0 16,0 0 0-16,0 0-3 16,0 0 3-16,0 0-2 15,0 0-2-15,0 0-4 16,0 0-13-16,0 0-7 15,0 2 25-15,-1-2 3 16,-2 3 1-16,0-3-1 16,1 3-10-16,1-1-20 15,1 0 24-15,0-1 2 16,0 1-7-16,0-2 7 16,0 0 4-16,0 0 10 0,0 0-10 15,1 0 0 1,4 0-18-16,-2 0-52 0,0 0-10 15</inkml:trace>
  <inkml:trace contextRef="#ctx0" brushRef="#br0" timeOffset="42077.15">9033 4434 109 0,'0'0'23'0,"0"0"-23"15,0 0-18-15,0 0 18 16,0 0 3-16,0 0 42 16,0 0-10-16,-9-2-22 15,9-1 2-15,0 1 4 16,0 0-9-16,0 1 22 15,0-1-5-15,0 2-7 16,0 0-10-16,0 0-9 16,0 0 0-16,5 0 1 15,5 0-2-15,2 0 5 16,3 0-5-16,4-1 1 16,0 1-1-16,1 0-6 0,7 0 5 15,0-1-1 1,3-2-2-16,-2 0 4 0,2 1 0 15,-7 1 0-15,0-1-1 16,-2 2-2-16,-2-1 3 16,1 1 0-16,2 0 0 15,3 0 0-15,-1 0-4 16,-1 0-15-16,2 0-23 16,-1 6 14-16,-1-3 5 15,-6 1 13-15,-2-1-2 16,-4-2 11-16,-1-1-9 15,3 0 10-15,4 0 33 16,4 0-4-16,1 0-9 0,0-3-16 16,0 3-2-1,-3 0-1-15,-4 0-1 0,1 0-1 16,-4 0-4-16,1 0 1 16,0 0 2-16,-2 3 2 15,1 0 0-15,2-2 0 16,2 1 0-16,-1-1 7 15,3-1-7-15,1 2 2 16,-1-2-2-16,2 2 1 16,0-1-1-16,-3-1 1 15,-3 4-1-15,-1-2 0 16,-1 1 0-16,-2 1 0 0,-1-1-1 16,-4 2-2-1,2-2 3-15,2 0 0 0,-2 0 0 16,6-2 0-16,2 1 0 15,5-1 3-15,4 1-2 16,0 0 0-16,1 1 0 16,-4-1-1-16,-3 1-2 15,0 1 2-15,-3-2 0 16,0 1 1-16,-2 1 0 16,5-2-1-16,-3 0 0 15,6-2 0-15,0 1 0 16,-3-1 0-16,4 2 0 15,-4-1 3-15,-3-1-3 16,-2 2 1-16,-4-2 0 16,-1 0 0-16,-1 0 9 15,2 0 9-15,3 0-7 16,-1 0-11-16,1 1 2 0,-3 1-3 16,-2-2 0-16,-2 2-2 15,-3-2 1-15,-2 0-1 16,0 0-2-16,2 0 3 15,2 0 1-15,4 3 2 16,4 0 4-16,-1 1 1 16,2-1-2-16,0 1-3 15,1-1 2-15,3-1-2 16,1-2 5-16,0 0-2 16,-1 0 0-16,-4 0-3 0,-7 0 1 15,-3 0 0 1,-3 0 30-16,0 0 32 0,0 0 0 15,0 0-53-15,0-2-9 16,0-1-3-16,-3 0 3 16,1 2-3-16,1 1-17 15,-1 0-94-15,-2 0-102 16,4 0 157-16</inkml:trace>
  <inkml:trace contextRef="#ctx0" brushRef="#br0" timeOffset="42589.22">10644 4353 369 0,'0'0'0'15,"0"0"-51"-15,0 0 34 16,0 0 15-16,0 0 2 16,0 0 5-16,11 25 44 15,5-17 4-15,5-3-20 0,3-1-12 16,4 1-6-1,0-2-2-15,1-1-5 0,-7 1-2 16,-8 1-2-16,-4-2-4 16,-6 4 0-16,-2-1-3 15,-2 4 1-15,0 5-6 16,-5 4 7-16,-12 5-2 16,-7 5 0-16,0-2 6 15,-2 1-5-15,4-7 2 16,-1-3-6-16,6-3 6 15,-4-3 4-15,0-1 0 16,2-1-1-16,-1-1-1 16,5-4-1-16,-2 1 2 0,1-2-3 15,0-3-18-15,-1 0-64 16,1-3-153-16</inkml:trace>
  <inkml:trace contextRef="#ctx0" brushRef="#br0" timeOffset="43735.28">9272 4306 97 0,'0'0'85'0,"0"0"-28"16,0 0 4-16,0 0-27 15,0 0-13-15,0 0-14 0,0-7 1 16,0 7 3 0,0 0 15-16,-3 0-6 0,-5 0-12 15,-3 0 12-15,-5 0-7 16,-4 2-11-16,-4 8-2 16,0 1 0-16,-2 2 2 15,0 1-1-15,0-2 1 16,6 0-1-16,3-4-1 15,5-1 2-15,5-3-1 16,1-1-1-16,4-1 0 16,2-1 0-16,-1-1-1 15,1 0 1-15,0 0-2 16,0 0 2-16,0 2-1 16,0 1 1-16,0-1 0 0,0 1 1 15,0-2 1 1,0 1 0-16,1-2-1 0,1 1 1 15,4 1-2-15,4 1 4 16,8 4-2-16,6 1-2 16,3 2 3-16,2 1-3 15,3 3 1-15,-4 3-1 16,-2 2-1-16,-2-1 0 16,-4-1-12-16,-9-5 2 15,-1-3 3-15,-5-5-17 16,-5-2 19-16,0 0 4 15,0-2 2-15,0 3 0 16,0-1-3-16,1 0 3 16,1 1-1-16,1 2 1 15,0-3-7-15,3 1 1 0,1 0-2 16,5 0-6-16,0 4-41 16,-2-4-83-16</inkml:trace>
  <inkml:trace contextRef="#ctx0" brushRef="#br0" timeOffset="44655.3">12373 4652 218 0,'0'0'75'15,"0"0"-25"-15,0 0 40 16,0 0-43-16,0 0-5 16,0 0-6-16,0 0 5 15,0 0-20-15,0 0-19 0,0 0-2 16,0 3-82-16,-4 5-108 15,-3 5 178-15,-3-1-101 16,3-9-55-16</inkml:trace>
  <inkml:trace contextRef="#ctx0" brushRef="#br0" timeOffset="46207.64">7911 4663 7 0,'0'0'23'0,"0"0"25"16,0 0-22-16,0 0 9 15,0 0-21-15,0 0-12 16,0-4-2-16,0 4-5 16,0 0-8-16,-1 0-24 15,-2 0 24-15,2 3-6 16,-1 1 5-16,1 1-12 16</inkml:trace>
  <inkml:trace contextRef="#ctx0" brushRef="#br0" timeOffset="48990.74">7844 5201 70 0,'0'0'22'0,"0"0"15"0,0 0 4 16,0 0 0-1,0 0-14-15,0 0-20 0,0 0-1 16,0-10 4-16,0 10 4 16,0 0-14-16,0 0-2 15,5 0-166-15,6 8 135 16</inkml:trace>
  <inkml:trace contextRef="#ctx0" brushRef="#br0" timeOffset="56881.03">8578 4721 44 0,'0'0'0'0,"0"0"-16"15</inkml:trace>
  <inkml:trace contextRef="#ctx0" brushRef="#br0" timeOffset="59199.61">12301 4645 26 0,'0'0'9'16,"0"0"-6"-16,0 0-3 15,0 0-1-15,0 0 0 16,0 0 0-16,0 0-5 15,51-35-12-15,-45 35 7 16,-2 0 11-16,-1 0 0 16,-1 0 0-16,-1-1 0 15,0 1 20-15,1 0-20 16,-2 0 0-16</inkml:trace>
  <inkml:trace contextRef="#ctx0" brushRef="#br0" timeOffset="67590.08">8657 4640 0 0,'0'0'61'16,"0"0"-60"-16,0 0 1 15,0 0 4-15,0 0 5 16,0 0 7-16,0 0 24 16,-27-3 9-16,27 3-26 0,0-2 7 15,0-1 8 1,-1 1-1-16,1-4-20 0,0 2-10 15,0-3 1-15,0 4 12 16,0 0-10-16,0 2 12 16,0 1-19-16,0 0-5 15,0 0-8-15,-2 0-55 16,1 0 0-16,-2 7 3 16,3 1-46-16</inkml:trace>
  <inkml:trace contextRef="#ctx0" brushRef="#br0" timeOffset="69332.13">10975 4604 28 0,'0'0'28'16,"0"0"-28"-16,0 0-56 0</inkml:trace>
  <inkml:trace contextRef="#ctx0" brushRef="#br0" timeOffset="71978.09">11181 4637 11 0,'0'0'55'0,"0"0"-27"15,0 0 38-15,0 0-32 16,0 0-10-16,0 0-24 16,0 0-4-16,0-10-118 0,-1 10 60 15</inkml:trace>
  <inkml:trace contextRef="#ctx0" brushRef="#br0" timeOffset="72670.41">11196 4590 101 0,'0'0'88'16,"0"0"-40"-16,0 0 1 15,0 0-11-15,0 0 23 16,0 0-13-16,0-10-39 15,0 9-1-15,0 1-8 16,0 0-16-16,0 7-131 16,-6 3 65-16</inkml:trace>
  <inkml:trace contextRef="#ctx0" brushRef="#br0" timeOffset="74422.27">13134 4373 19 0,'0'0'56'16,"0"0"24"-16,0 0-29 15,0 0 3-15,0 0-2 16,0 0-11-16,55 2-9 0,-52-2-20 16,0 2-11-16,0 0-1 15,-2 2 0-15,1-1-1 16,-2 0 0-16,0 3-3 16,0 2 4-16,0-2 2 15,0 2-1-15,0-1-1 16,1-2 1-16,11-2 1 15,8-1 8-15,11-2 37 16,11 0-11-16,3-2-12 16,-1-9-17-16,-2-5 18 15,-3-1 2-15,2-7-12 16,-2-1-9-16,-4-1 0 16,-6-1-3-16,-6 3 0 0,-7 3-3 15,-4 4 0 1,-7 3 0-16,-2 6-4 0,-3 2 0 15,0 5 0-15,0 1-10 16,0 0-31-16,-3 0 27 16,-7 4 12-16,0 4 6 15,4-3-1-15,3-1 2 16,2-3-1-16,1 0 0 16,0-1 1-16,0 3 0 15,4-3 3-15,4 3-4 16,0-1 0-16,-1 1-4 15,-4 6-31-15,-3-1-110 0,0-1-69 16</inkml:trace>
  <inkml:trace contextRef="#ctx0" brushRef="#br0" timeOffset="74633.25">13660 4275 270 0,'0'0'104'0,"0"0"-64"16,0 0 16-16,0 0 0 16,0 0-8-16,0 0-19 15,30-57-29-15,-30 57-58 16,0 3 32-16,0 6 5 0,0 3-8 16,-9-1-8-1,-3-1-13-15,-4-2-21 0,5-4-10 16,-2-4 5-16,4 0-34 15</inkml:trace>
  <inkml:trace contextRef="#ctx0" brushRef="#br0" timeOffset="78260.89">7921 7311 176 0,'0'0'53'16,"0"0"16"0,0 0-46-16,0 0-16 0,0 0-7 15,0 0-2-15,0 0-23 16,0-6 1-16,0 6 16 16,0 0-1-16,0 0 5 15,0 0 3-15,0 0-5 16,4 1 4-16,5 6-51 15,6-2-91-15</inkml:trace>
  <inkml:trace contextRef="#ctx0" brushRef="#br0" timeOffset="89792.57">12756 5213 186 0,'0'0'31'0,"0"0"-3"15,0 0-11-15,0 0 4 16,0 0-8-16,0 0 11 0,0 0 18 15,0-28 23 1,0 25-36-16,0-2 9 0,0 2-14 16,0-1-13-16,0 2 7 15,0 1-14-15,0 0-4 16,0-2 3-16,0 2-3 16,0-3 1-16,0 1 2 15,0 0 2-15,0-1 4 16,-1-3-8-16,1 2 1 15,-4-2 0-15,2 2 3 16,-3-1-5-16,1 0-1 16,2 3-1-16,-4-2 0 15,2-3 2-15,-1 4 0 16,0-6 3-16,0 3-3 16,2 0 3-16,-1 0 10 0,2 4-3 15,-2-1-8-15,2 1 3 16,-4 2-5-16,0 0-4 15,-1 0-4-15,-2-2 0 16,-1 1 8-16,-1-1 2 16,2 0 0-16,-1 0 1 15,2-3 3-15,2 0-1 16,2 1-2-16,-1 0-1 16,-2 1 0-16,1 1-2 15,-3 3-3-15,-3 0-10 16,-3 0-8-16,-3 0 5 15,6 0 12-15,3 0 4 16,0 0 1-16,5 0 0 0,-1-2 4 16,1-3-3-16,1 0 1 15,-2 0 1-15,2 1 6 16,-3-2-2-16,1 3-6 16,-1 1-2-16,1-1 0 15,-3 2-4-15,1 1-6 16,-3 0 10-16,4 0-4 15,-5 0 2-15,-4 0 1 16,5 0 1-16,-2 0 0 16,4 0-1-16,0 0 0 15,-2 0 1-15,-1 0 0 0,3 0 2 16,1 0 1-16,-4 0 3 16,2 0-3-1,-1-3-2-15,-3-1-1 0,-1 3-2 16,-2 1-2-16,-1 0 1 15,-2 0 0-15,2 0-2 16,1 1 2-16,3 1 1 16,2 0 2-16,4-1 1 15,-2 1 0-15,0-2 0 16,3 0 3-16,-2 0-1 16,1 0 0-16,-2 0 2 15,2 0-2-15,-1 0-3 16,-1 0-1-16,0 0 1 0,0 0-2 15,-3 0-1 1,-6 2 1-16,3 6 1 0,-3 4 1 16,-2 0-4-16,3 5 1 15,-4-1 3-15,2 1 0 16,2-2-2-16,3 2 4 16,0 0-4-16,2-1 4 15,0 1-4-15,5-3 1 16,-1 2 1-16,4-2 0 15,0 1 0-15,2-1-1 16,1 1 1-16,-1-1-2 16,-1 1 2-16,-1 4 1 15,4-2-1-15,0 6 0 16,0 0 0-16,0-2 0 0,0-1 0 16,6 0 0-16,7-1 1 15,-1 0-1-15,3-2 1 16,0-2-1-16,1 2 0 15,2 1 1-15,6 0-1 16,1 1 0-16,2-2-1 16,0 0 0-16,-2 3 1 15,2-5 0-15,0-1 2 16,1-5-2-16,1-1 0 16,-1-1 2-16,8-2-1 15,-2 0 0-15,2 0-1 16,3-5-2-16,-4 0 0 15,-2 0 2-15,-1 0 0 16,-6-3 0-16,-2-7 0 0,-4 1 0 16,-1-1 2-16,2 0-4 15,-1 0 1-15,0 3-3 16,2-2-5-16,-3 0-2 16,1 1-5-16,1-2 6 15,2-2 5-15,1 0 0 16,-2 0 3-16,-1-2 1 15,-6 1 1-15,-1 1-1 16,-1 1 1-16,-4-3 1 16,1-2-1-16,-4 2 9 15,-2 0-6-15,0 0 58 0,1 0-43 16,0-3-13-16,1 1-5 16,-5 1 1-16,-1-2 3 15,0 0-3-15,0-2 4 16,0 2-2-16,-1-5 19 15,-7 2 13-15,4-1 19 16,-1 3-17-16,4 0-4 16,-1 5-21-16,1 1-10 15,-1 3-2-15,1 0 2 16,1 1 3-16,-2 2 8 16,1 2-5-16,-2 1-5 15,1 3-3-15,1 0-6 16,1 0-8-16,0 0-14 0,-4 0-27 15,1 0-91 1,-6 10 22-16,-2 1 45 0,4-11-280 16</inkml:trace>
  <inkml:trace contextRef="#ctx0" brushRef="#br0" timeOffset="90510.32">12468 4666 230 0,'0'0'55'16,"0"0"-14"-16,0 0-33 15,0 0-8-15,0 0-42 16,0 0-42-16,56-53 5 0,-31 30-18 15</inkml:trace>
  <inkml:trace contextRef="#ctx0" brushRef="#br0" timeOffset="91529.75">13122 4384 159 0,'0'0'102'16,"0"0"27"-1,0 0-38-15,0 0-65 0,0 0 36 16,0 0-35-16,7-46 27 15,-2 38-33-15,-2-1 2 16,1-1 10-16,2 2 12 16,-5 4-28-16,2 1 4 15,-3 3-2-15,0 0-17 16,0 0-2-16,0 0-3 16,5 6-24-16,3 8-59 15,5 5 86-15,2 2 1 16,3 2-1-16,-2 1-1 15,3-6 1-15,-2-3 0 16,3-3 0-16,3-7 1 0,4-4 0 16,3-1 1-16,3 0-2 15,4-17 0-15,4-6 0 16,6-8 2-16,-1-2-1 16,0-1-1-16,-10 4 0 15,-10 6 2-15,-3 3 4 16,-6 4-3-16,2 5-3 15,-1 2-11-15,-1 5 6 16,-8 4 3-16,-2 1 2 16,-6 0-1-16,-1 0-2 15,0 0 3-15,0 0 4 16,0 0 13-16,0 0 23 0,0 0-39 16,0 0 9-16,0-1-5 15,0 1-5-15,0 0-55 16,0 2-140-16,0 6-55 15</inkml:trace>
  <inkml:trace contextRef="#ctx0" brushRef="#br0" timeOffset="91694.12">13744 4249 529 0,'0'0'32'15,"0"0"57"-15,0 0 0 0,0 0-11 16,0 0-58-16,0 0-20 16,0-28-44-16,-2 50-141 15,-7 3 99-15,-10-7-141 16</inkml:trace>
  <inkml:trace contextRef="#ctx0" brushRef="#br0" timeOffset="98182.43">12580 5531 28 0,'0'0'67'15,"0"0"-24"-15,0 0 6 0,0 0-26 16,0 0 0-16,0 0 0 16,0 0-4-16,0-20-6 15,0 17-3-15,-1-2 5 16,1 0 9-16,0-1-2 15,-2 1 14-15,2 2-14 16,0 1 0-16,-1 1-16 16,1 1-6-16,0 0-2 15,0 0-20-15,0 0 3 16,0 0 19-16,0 0 2 16,0 0 11-16,0 0 11 15,0 0 8-15,0-3-3 16,0 0-20-16,0 0-7 15,0 1 0-15,0-1 4 16,0 1 0-16,0 1-2 0,0-1 3 16,0 2-5-16,0 0-2 15,0 0-26-15,0 0-41 16,0 0 12-16,0 0 18 16,0 0 34-16,0 0 3 15,0 5-1-15,0 0 1 16,0-1-6-16,0 1 0 15,0-4-6-15,0 1 8 16,0 0-4-16,0 3-13 16,0-1-13-16,0-1-76 15,0-2-29-15</inkml:trace>
  <inkml:trace contextRef="#ctx0" brushRef="#br0" timeOffset="99263.21">12577 5491 64 0,'0'0'11'0,"0"0"-6"15,0 0-5-15,0 0-2 0,0 0-1 16,0 0 3-16,-11-7 0 16,11 7 4-16,0 0 5 15,0 0 33-15,0 0 35 16,0 0-3-16,0 0-51 15,0 0-23-15,0 0-5 16,0 0-20-16,0 0 6 16,0 0 5-16,0 0-14 15,0 0-12-15,0 0 40 16,0 7 0-16,0 1 1 16,0 4-2-16,0 2 1 15,4 6-1-15,-1 5 1 16,-2 7 0-16,-1 3-2 15,0 3 0-15,0-3-10 16,0 0-3-16,0-5 3 0,0 0 5 16,-1-3 2-16,-5-2 2 15,2-1-24-15,0 2 27 16,3-1 1-16,-2 2-1 16,3 0 0-16,0 1 0 15,0-1 1-15,0-1-1 16,0-1 2-16,0-1-2 15,0-3 0-15,0-1 1 16,0 2 0-16,-2 1-1 16,1 0 1-16,1 4 0 0,0 1-1 15,-3 2 0 1,0 1 0-16,-3-2 0 0,-5-2 0 16,1 1 2-16,-2 1-1 15,2-2 0-15,-1 3 3 16,1 1-3-16,1-2 0 15,0 2-1-15,4-4 0 16,-2-3 0-16,6-3 0 16,-1-2 0-16,2 1 0 15,-4-3 0-15,2 3 0 16,-4 0-2-16,-2 1-4 16,-2 2 1-16,0 2 5 15,-2-1-3-15,-5 1-5 16,4-4-18-16,-2-1 26 15,2 1 2-15,-2-1 1 0,7-1-1 16,2-4 4-16,3 1-4 16,3-3 0-16,0-1-1 15,0-3 0-15,0 4 0 16,0-3 5-16,0-1-2 16,0 1-3-16,3 1-1 15,0 2-6-15,-2-4-6 16,-1 3-56-16</inkml:trace>
  <inkml:trace contextRef="#ctx0" brushRef="#br0" timeOffset="99953.41">12167 7553 84 0,'0'0'26'16,"0"0"-26"-16,0 0-7 16,0 0-10-16,0 0 17 15,51-72 18-15,-51 64 40 16,0 1-20-16,0 2-26 15,0 5 5-15,0-3-11 0,-10 3-5 16,-2 0-2-16,-1 0 3 16,3 0 6-16,1 0-2 15,2 0-6-15,1 6-18 16,3-1-92-16</inkml:trace>
  <inkml:trace contextRef="#ctx0" brushRef="#br0" timeOffset="101004.92">12384 7021 188 0,'0'0'117'0,"0"0"-28"16,0 0-44-16,0 0-45 16,0 0-9-16,0 0-6 15,0 7 15-15,0 7 11 16,0 5 2-16,0 4 7 16,-2 8-10-16,-9 7 20 15,-2 9-24-15,-6 10-4 16,-4 4 2-16,0 1 7 15,0-7-8-15,1-9-3 0,5-11-7 16,7-12-28-16,4-9 1 16,4-9 6-16,2-5 28 15,0 0 11-15,0 0 106 16,0-12-114-16,0-1 14 16,0 1 31-16,0 2-36 15,0 3-12-15,-6 2 0 16,-3 1-2-16,-1 1-4 15,0 1 2-15,-1 1 3 16,-1-4-2-16,3 2 3 16,-1-7 1-16,2 0 1 15,2-6 3-15,2-1-3 0,4-1 0 16,0 1 1-16,0 1-2 16,0 5 6-16,0 3 13 15,0 4 12-15,0 4 7 16,0 0-39-16,0 2-16 15,0 13 0-15,0 5 15 16,0 6 1-16,7-2 0 16,1-1 1-16,3 0 0 15,2-4-1-15,2-4 0 16,4-4-12-16,2-4-30 16,4-6-4-16,5-1 8 15,4 0-13-15,7-16-80 16,5-8-111-16</inkml:trace>
  <inkml:trace contextRef="#ctx0" brushRef="#br0" timeOffset="101071.37">12559 7367 175 0,'0'0'88'16,"0"0"-88"-16</inkml:trace>
  <inkml:trace contextRef="#ctx0" brushRef="#br0" timeOffset="112028">12635 4772 81 0,'0'0'0'15,"0"0"-11"-15,0 0-20 16,0 0-8-16</inkml:trace>
  <inkml:trace contextRef="#ctx0" brushRef="#br0" timeOffset="112230.88">12635 4772 3 0,'-25'5'45'0,"20"-5"-32"0,0 0-5 15,3 0 4-15,1 0-2 16,-1 0-1-16,2 0-8 15,0 0-1-15,-1 0-3 16,1 0-8-16,-2 0-13 16,1 1 2-16,-2 1 4 15,1-2-2-15,1 2 17 16,1-2 3-16,0 1 0 16,-2 1 0-16,1 0 0 15,-1 0 0-15</inkml:trace>
  <inkml:trace contextRef="#ctx0" brushRef="#br0" timeOffset="112455.02">12567 4788 53 0,'0'0'76'16,"0"0"-76"-16,0 0-74 0</inkml:trace>
  <inkml:trace contextRef="#ctx0" brushRef="#br0" timeOffset="112557.34">12567 4788 49 0,'-1'0'118'0,"1"0"-71"16,0 0-10-16,0 0-33 16,-2 0-4-16,1 0-45 15</inkml:trace>
  <inkml:trace contextRef="#ctx0" brushRef="#br0" timeOffset="154978.82">12670 4682 68 0,'0'0'17'16,"0"0"-10"-16,0 0 14 15,0 0 67-15,0 0-27 16,0 0-25-16,0 0 29 16,10-76-56-16,-2 70-5 15,0 2-4-15,3 1-18 16,1 0-2-16,-1 3-1 0,-1 0-7 16,-6 0-29-1,-4 6-83-15</inkml:trace>
  <inkml:trace contextRef="#ctx0" brushRef="#br0" timeOffset="162929.25">10751 7229 9 0,'0'0'130'16,"0"0"-15"-16,0 0-19 0,0 0-20 15,0 0-42 1,0 0-16-16,0 0 45 0,0-44-43 15,0 44-20-15,0 0-43 16,2 5-71-16,4 9 65 16,0 3-86-16,3-5-85 15</inkml:trace>
  <inkml:trace contextRef="#ctx0" brushRef="#br0" timeOffset="164247.43">13586 7510 1 0,'0'0'80'0,"0"0"-62"0,0 0-16 16,0 0 0-16,0 0 0 15,0 0 59-15,6 0-10 16,-6 0-32-16,0 0-13 16,1 0-6-16,-1 0-9 15,0 0-17-15,0 0 6 16,0 0 17-16,0 0 3 16,0 0-2-16,0 0 2 15,0 0 2-15,0 0 1 16,0 0 3-16,0 0-4 15,0 0 0-15,0 0-1 16,2 0 0-16,-1 0 1 0,6 0 4 16,-1 0 5-1,2-2-6-15,1 1-3 0,-3 0-1 16,-2 1-1-16,-1 0 0 16,-1 0-1-16,-2 0-19 15,0 0-7-15,0 0-41 16,0 0-14-16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3-30T03:19:26.277"/>
    </inkml:context>
    <inkml:brush xml:id="br0">
      <inkml:brushProperty name="width" value="0.05292" units="cm"/>
      <inkml:brushProperty name="height" value="0.05292" units="cm"/>
      <inkml:brushProperty name="color" value="#FF0000"/>
    </inkml:brush>
  </inkml:definitions>
  <inkml:trace contextRef="#ctx0" brushRef="#br0">2989 9962 219 0,'0'0'89'16,"0"0"-34"-16,0 0-31 16,0 0-19-16,0 0 0 15,0 0 21-15,0 0 25 16,0 0-14-16,-7-15 11 0,2 12 8 15,0-2 0 1,2 2-8-16,1 1-18 0,1-1-2 16,-1 0-3-16,2 0-9 15,0 0 5-15,0 0 3 16,0-1-5-16,0 3-2 16,0 1 0-16,0 0-5 15,0 0-10-15,0 0-2 16,0 0-4-16,0 0-5 15,0 1-3-15,0 16 3 16,0 9 7-16,0 8 1 16,0 5-1-16,0-1 2 15,2 0-1-15,-1-3 2 16,2-8-1-16,-1-3 0 0,1-11 0 16,-1-3-1-16,0-4 0 15,-1-6-6-15,1 2 4 16,-2 3-8-16,0 1-22 15,0 0-14-15,0 4-38 16,0 2 10-16,0 2-46 16,0-6-98-16</inkml:trace>
  <inkml:trace contextRef="#ctx0" brushRef="#br0" timeOffset="416.17">3496 9992 492 0,'0'0'111'0,"0"0"-68"15,0 0-10-15,0 0-8 0,0 0-25 16,-98-20-1 0,63 30 0-16,0 7-1 0,7 4-3 15,-1 2 5-15,8 5 0 16,4 0-2-16,12 5-5 15,5 0 2-15,0 4 4 16,17-2 0-16,11-2 2 16,12-11 5-16,8-10 1 15,10-12-7-15,12 0-19 16,0-17-127-16,-7-9-285 16</inkml:trace>
  <inkml:trace contextRef="#ctx0" brushRef="#br0" timeOffset="1063.82">4046 9951 312 0,'0'0'223'16,"0"0"-105"-16,0 0-55 15,0 0-47-15,0 0-16 16,0 0-22-16,0 19 13 15,2 11 8-15,0 7-2 16,-2 7 3-16,0 4 3 16,0 2-3-16,-9 0 0 15,-4-7 1-15,1-8 1 0,3-12-1 16,4-6-1 0,1-9-9-16,4-5-57 0,0-3-48 15,0-12 39-15,13-12-259 16</inkml:trace>
  <inkml:trace contextRef="#ctx0" brushRef="#br0" timeOffset="1448.19">4456 10019 513 0,'0'0'140'0,"0"0"-86"16,0 0-54-16,-83 12-5 15,43 11 3-15,3 5-5 16,8 0 3-16,9 1-12 16,9 1-7-16,7 2-6 15,4-1 14-15,0-3 12 16,1-6 2-16,10-7 0 0,7-7 2 16,2-3 1-1,5-5 2-15,5 0-4 0,14 0-34 16,-4-13-131-16</inkml:trace>
  <inkml:trace contextRef="#ctx0" brushRef="#br0" timeOffset="2119.85">5134 9960 534 0,'0'0'136'0,"0"0"-21"16,0 0-69-16,0 0-7 0,0 0-38 16,0 0-1-16,3-24-12 15,-3 36-11-15,0 10 18 16,0 9 4-16,-10 6 1 16,-5 7 0-16,-4 0-1 15,2 1 0-15,-1-6 1 16,6-5 2-16,4-7-2 15,3-7-29-15,2-9-24 16,3-3-14-16,0-8-32 16,0 0-42-16,8-19-208 15</inkml:trace>
  <inkml:trace contextRef="#ctx0" brushRef="#br0" timeOffset="2546.79">5479 10040 458 0,'0'0'173'0,"0"0"-74"0,0 0-25 16,0 0-27 0,0 0-8-16,0 0-35 0,-30-29-4 15,6 32 0-15,-4 14-6 16,1 9 0-16,3 3-4 16,2 7-2-16,2 1 3 15,4 3 3-15,-1 1-3 16,7-6 2-16,7-6-4 15,3-11-9-15,0-10 14 16,0-3 6-16,15-5 0 16,10 0 9-16,10-4 2 15,3-11-3-15,3 1-8 0,-7 0-25 16,2 1-78 0,-6 1-36-16,-7 0-119 0</inkml:trace>
  <inkml:trace contextRef="#ctx0" brushRef="#br0" timeOffset="2721.96">5452 10328 789 0,'0'0'100'0,"0"0"-44"16,0 0-42-16,0 0-14 0,0 0-46 15,0 0-119 1,6-7-156-16</inkml:trace>
  <inkml:trace contextRef="#ctx0" brushRef="#br0" timeOffset="11689.99">6220 9958 150 0,'0'0'107'0,"0"0"-45"16,0 0 4-16,0 0-11 16,0 0 7-16,0 0-24 0,0 0-16 15,0-2-2-15,0 2-6 16,0 0 4-16,0 0 0 16,0-3-1-16,0 1-1 15,0 2 0-15,0-3-11 16,0 2 8-16,0-1 12 15,0 1-7-15,0 1 0 16,0 0-9-16,0 0-6 16,0 0-2-16,0 0-1 15,0 0 0-15,0 0-10 0,0 3-11 16,2 14 10 0,5 8 9-16,-4 6 0 0,0 6 2 15,0 1-1-15,-3 2 1 16,0-4 0-16,0-2 0 15,0-7 0-15,0-8 0 16,0-5 0-16,0-7 0 16,0-4 0-16,0 0 3 15,0-1-2-15,0-2 0 16,2 0 0-16,-2 0-1 16,0 0-2-16,0 0-20 15,0 2-21-15,0 3-77 16,-8-4-60-16</inkml:trace>
  <inkml:trace contextRef="#ctx0" brushRef="#br0" timeOffset="12539.92">6747 9939 279 0,'0'0'77'0,"0"0"-19"16,0 0 3-16,0 0-23 15,0 0-13-15,0 0-3 16,-27-34 19-16,22 27-3 16,1 3-3-16,-2 0 1 15,2 2 2-15,-1-1-18 16,-4 1-19-16,-2 2-1 0,-2 0-4 16,-6 0 0-16,-2 0-1 15,0 10 3-15,0 3 1 16,0 0-4-16,2 4 2 15,-2 3 2-15,3-3-1 16,0 2-1-16,-1-2 0 16,4 0 0-16,-1 0 2 15,2 0-2-15,3-1 1 16,3 1-2-16,2 0 2 16,4-1-1-16,1-2 0 15,1 2-1-15,0 1 1 16,0 0 3-16,7 3 0 15,8-4 3-15,0-2 0 16,4-1 0-16,2-5-1 0,0-1 4 16,5-4 0-16,6-2-3 15,4-1-3-15,6 0-12 16,-3 0-66-16,-2-7-81 16,-9-5-163-16</inkml:trace>
  <inkml:trace contextRef="#ctx0" brushRef="#br0" timeOffset="12711.08">6687 10261 680 0,'0'0'113'0,"0"0"-113"16,0 0-93-16,0 0-173 15,0 0 40-15</inkml:trace>
  <inkml:trace contextRef="#ctx0" brushRef="#br0" timeOffset="14335.22">6181 9375 260 0,'0'0'163'0,"0"0"-40"0,0 0-3 16,0 0-2-16,0 0-56 15,0-73-28-15,0 73-24 16,0 0-10-16,0 0-4 16,0 0-10-16,0 11-11 15,-16 15 0-15,-5 12 25 16,-7 5 0-16,-2 2 2 15,3-2-1-15,2-11 0 16,13-7-1-16,4-9 0 16,3-9 1-16,5-5 0 15,0-2 8-15,0 0 14 16,1-12 30-16,18-22-53 16,10-7-6-16,0-4-46 15,0 5 19-15,-7 4-8 0,-7 5-3 16,-3 7-18-16,-3 7 38 15,-5 6 24-15,-1 9 0 16,-1 2 0-16,1 8-98 16,0 14 69-16,3 7 26 15,-6 7 3-15,0 3-2 16,3-1 1-16,-3-1 2 16,0-6 2-16,0-3-1 15,0-5-2-15,0-6-2 16,0-5-55-16,0-8-69 15,-12-4-140-15</inkml:trace>
  <inkml:trace contextRef="#ctx0" brushRef="#br0" timeOffset="14834.79">6100 9495 242 0,'0'0'124'15,"0"0"-40"-15,0 0-2 16,95-13-31-16,-61 9-12 15,-1 1-11-15,0 2-15 16,-5-1-7-16,-4 2-5 16,-6 0-1-16,-3 0 0 15,-8 0 1-15,-5 0-1 16,-2 0-6-16,0 0-37 0,0 0 8 16,0 0 25-16,-8 4 10 15,-5 11 10-15,2 3-8 16,4 5-2-16,5-1 0 15,2 2 0-15,0-2-1 16,14-5 2-16,9-10 2 16,9-7 4-16,8 0 8 15,-2-14 0-15,0-12-6 16,-8-8 6-16,-10-4 19 16,-10 0 11-16,-9 2 16 15,-1 1-33-15,-1 5-23 16,-12 10 4-16,1 3-6 15,0 11-3-15,7 5 0 16,-1 1-2-16,0 7-23 0,-1 18-25 16,-2 13 50-16,5 5-3 15,4 4 2-15,0-1 1 16,0-3-1-16,1-11 0 16,8-7-24-16,0-9-10 15,-1-7-1-15,6-9-55 16,1 0-37-16,-3-21-207 15</inkml:trace>
  <inkml:trace contextRef="#ctx0" brushRef="#br0" timeOffset="14990.09">6530 9460 371 0,'0'0'56'0,"0"0"-50"15,0 0 49-15,0 0 15 16,0 0-43-16,90 0-10 15,-64 2-15-15,10 1 2 16,3 1-4-16,2-4-25 16,-4 0-136-16</inkml:trace>
  <inkml:trace contextRef="#ctx0" brushRef="#br0" timeOffset="15717.99">6826 9388 409 0,'0'0'163'0,"0"0"-45"16,0 0-44-16,0 0-1 16,91-54-45-16,-75 51-16 15,-4 3-9-15,-2 0-3 16,-4 0-7-16,-1 5-6 15,-5 15-38-15,0 10 3 0,-19 6 9 16,-16 3-24-16,-8-1-15 16,-2-4-3-16,8-6 11 15,10-6 8-15,17-8 21 16,10-4 28-16,0-7 13 16,13 2 25-16,8-1 51 15,7-1-28-15,-4-1-17 16,-3 3-9-16,-3 1-12 15,-7-1-8-15,-4 1-2 16,-6-1 1-16,-1-3 1 16,0 2-2-16,0 2 0 15,-13 1 4-15,-8 3 16 16,-9 1 0-16,-7 0-6 0,-9 1-7 16,0-2-3-16,1-2-3 15,5 0-1-15,8-2-5 16,11 0-67-16,6-1-76 15,15-5-110-15</inkml:trace>
  <inkml:trace contextRef="#ctx0" brushRef="#br0" timeOffset="15900.52">6704 9685 608 0,'0'0'168'0,"0"0"-58"16,0 0-53-16,0 0-19 16,0 0-38-16,0 0-53 15,-5-9-143-15,12 20 61 16,-1-4-198-16</inkml:trace>
  <inkml:trace contextRef="#ctx0" brushRef="#br0" timeOffset="17751.78">3549 9224 193 0,'0'0'144'15,"0"0"19"-15,0 0-32 16,0 0-55-16,0 0-76 15,0 0-20-15,-3 8 0 16,-6 15 19-16,-5 7 0 16,-5 2 1-16,3-2 0 15,2-5 4-15,1-3-3 0,7-7-1 16,1-2 2 0,4-4-1-16,-1-4-1 0,2-2-11 15,0-3-14-15,0 0 25 16,0-11 0-16,6-14-44 15,9-6-73-15,0-2 94 16,4-3 23-16,4-1 0 16,-2 3 16-16,3 3 14 15,-2 7 10-15,-4 11-6 16,-2 6 10-16,-4 7-32 16,-3 5-12-16,2 19-13 15,-7 8 5-15,-4 11-4 16,0 6 9-16,-7 1 3 0,-11-2 2 15,0-4-2 1,0-7-2-16,1-6-16 16,-3-5-57-16,2-11-31 15,1-12-199-15</inkml:trace>
  <inkml:trace contextRef="#ctx0" brushRef="#br0" timeOffset="18281.65">3413 9347 13 0,'0'0'536'0,"0"0"-536"16,0 0 0-16,0 0 0 15,100-8 10-15,-61 8 5 16,7 0 25-16,-1 0-8 0,1 0-21 16,-6 0-9-16,-3 0-1 15,-7 0-1-15,-12 0 2 16,-7 0-2-16,-4 0 0 15,-7 0-21-15,0 0 17 16,0 0 4-16,-12 0 12 16,-6 2-3-16,-1 13-9 15,-2 4-2-15,3 8-4 16,3 6 6-16,9-1 0 16,6-3 0-16,0-5-6 15,11-9-9-15,14-6 15 16,5-9 9-16,10 0 2 15,5-15-5-15,7-11-1 16,-4-5-2-16,-6-1-1 16,-13 1 2-16,-15 3 31 0,-8 3-5 15,-6-1 8-15,0 3 24 16,-6 2-15-16,-3 8-22 16,0 4-25-16,4 9-1 15,3 0-4-15,-3 15-45 16,-4 16 4-16,0 8 45 15,2 6-1-15,-1-1 1 16,4-6-1-16,2-5 2 16,2-7-10-16,0-10-37 15,2-3 27-15,4-7-45 16,0-6-70-16,1-2-49 16</inkml:trace>
  <inkml:trace contextRef="#ctx0" brushRef="#br0" timeOffset="18440.62">4020 9378 417 0,'0'0'43'15,"0"0"-27"-15,0 0 44 16,0 0-43-16,0 0 17 16,100 0-7-16,-70 0-26 15,9 0-1-15,-1 0-77 16,-5-11-338-16</inkml:trace>
  <inkml:trace contextRef="#ctx0" brushRef="#br0" timeOffset="19371.84">4733 9293 350 0,'0'0'100'16,"0"0"20"-16,0 0-45 16,0 0-27-16,0 0-48 15,0 0-16-15,0 0 3 16,9 29 13-16,-21-1 2 16,-3 7-2-16,-4 2 4 15,-3 3-2-15,0 1 0 16,2-7 2-16,2-3-2 15,4-6-1-15,5-4-1 16,-1-4-17-16,1-5-73 16,3-7-71-16,6-5-172 15</inkml:trace>
  <inkml:trace contextRef="#ctx0" brushRef="#br0" timeOffset="19520.87">4608 9564 414 0,'0'0'288'16,"0"0"-203"-16,0 0-85 15,0 0-57-15,0 0-201 16,0 0-159-16</inkml:trace>
  <inkml:trace contextRef="#ctx0" brushRef="#br0" timeOffset="23855.49">6721 4370 94 0,'0'0'32'15,"0"0"17"-15,0 0-5 16,0 0 1-16,0 0-9 16,0 0-16-16,0 0 31 15,17-34 26-15,-17 31-7 16,4 0-23-16,-4 1 10 16,0-1-51-16,0 3-3 15,0 0 3-15,0 0-1 16,0 0 2-16,0 0 6 15,0 0 9-15,0 0 5 16,0 0-5-16,0 0-10 0,0 0-12 16,-4 0-1-16,-14 17-54 15,-15 18 53-15,-13 16 1 16,-9 13 1-16,-2 3 0 16,0-3-8-16,10-16-24 15,15-17 8-15,13-13 13 16,13-13-30-16,6-1 34 15,0-4 0-15,0 0-56 16,0 0-86-16,12-2 28 16</inkml:trace>
  <inkml:trace contextRef="#ctx0" brushRef="#br0" timeOffset="26607.94">5980 3817 110 0,'0'0'183'15,"0"0"-87"-15,0 0-5 16,0 0-18-16,0 0 3 15,0 0-26-15,9-36-10 16,-9 34-5-16,0 0-20 16,0 2 11-16,0 0-19 15,0 0-7-15,0 0-11 16,0 8-66-16,-3 12 55 0,-7 3 22 16,-2 5 0-16,-3 3-4 15,3 0-6-15,-3 1-2 16,0-6-10-16,7-1 13 15,1-5-4-15,1-4 8 16,3-2 1-16,0-3-3 16,3-3 3-16,-1-4 3 15,1 0-3-15,0-3 1 16,0 2-4-16,0 0 2 16,9-1 2-16,6-1 3 15,8 3 6-15,4-3-6 16,6 2-5-16,1-1-24 0,0-1-30 15,-2-1 8 1,-5 0 4-16,-8 0 9 16,-2 0 12-16,-8-7 8 0,-5-1 17 15,-1-2 1-15,-3 0 6 16,0-2 13-16,0 2 13 16,0-2-13-16,-7 0 31 15,1 2 18-15,-2 1-6 16,5 2 7-16,0 2-6 15,0 2-31-15,3 3 1 16,0 0-13-16,0 0-20 16,-3 0-16-16,2 16-34 15,-2 12 48-15,-3 3 2 16,1 6-4-16,-1-3 4 16,0-4-1-16,1-1 1 0,-1-5 0 15,4-3 0-15,0-3 1 16,-1-4-2-16,3-1-10 15,0-6-65-15,0-7-141 16</inkml:trace>
  <inkml:trace contextRef="#ctx0" brushRef="#br0" timeOffset="27649.78">8353 4609 164 0,'0'0'122'16,"0"0"1"-16,0 0-60 16,0 0 7-16,0 0-11 15,0 0-17-15,0 0-15 16,-2-9 9-16,2 8 7 16,0 1-5-16,0-6-12 15,19-1-9-15,12-6-13 16,15-4-4-16,14 0-3 15,5 2 3-15,4 0-1 16,-3-2-2-16,-5 3-15 16,-9-3-15-16,-9 5 7 15,-9 2-31-15,-17 3-8 16,-17 6 13-16,-6 1-61 0</inkml:trace>
  <inkml:trace contextRef="#ctx0" brushRef="#br0" timeOffset="28955.79">8702 3883 349 0,'0'0'109'15,"0"0"-42"-15,0 0 21 16,0 0-32-16,0 0-10 16,0 0-22-16,22-62 0 15,-22 51 16-15,0-1-10 16,0-1-19-16,-1 2-3 0,-12 1-8 15,-7 5-4 1,-8 5-9-16,-7 0-21 0,-5 1-12 16,5 13 23-16,5 0-1 15,10 3-7-15,10-1 4 16,10 2 0-16,0 2 4 16,22 3 22-16,8-2 1 15,6 0 4-15,0-3-1 16,-5-4 2-16,-6-3-2 15,-8-2-1-15,-8-4-2 16,-6-2-1-16,-3 2-5 16,0 2-1-16,0 3 7 15,0 1 0-15,-12 2 2 0,-3-4 3 16,1 0-1 0,3-3-1-16,3-3 1 0,1-3 0 15,5 0 14-15,-1 0 20 16,-3 0 55-16,-3-3-21 15,-1-9-58-15,0-5 4 16,3-2 4-16,4 0-12 16,3-1-8-16,0-1-2 15,0 3-4-15,14 2 2 16,2-1-7-16,4 2-14 16,6 4-8-16,4 2-27 15,4 2-60-15,2-4-43 16,-1-4-294-16</inkml:trace>
  <inkml:trace contextRef="#ctx0" brushRef="#br0" timeOffset="29098.82">8751 3813 321 0,'0'0'220'15,"0"0"-98"-15,0 0-31 16,0 0-78-16,0 0-13 15,0 0-197-15,-25 72 136 16,14-52-262-16</inkml:trace>
  <inkml:trace contextRef="#ctx0" brushRef="#br0" timeOffset="30618.99">11448 4370 429 0,'0'0'195'16,"0"0"-87"-16,0 0-16 15,0 0-73-15,0 0-19 16,0 0-13-16,1-4-16 16,-11 13-19-16,-21 13 48 15,-14 10 4-15,-9 7-1 16,-7 7-3-16,3-1-2 15,2-3-59-15,6-3-16 16,7-5-22-16,7-8-41 16,12-8-161-16</inkml:trace>
  <inkml:trace contextRef="#ctx0" brushRef="#br0" timeOffset="31885.72">11385 3846 378 0,'0'0'170'0,"0"0"-104"16,0 0-10-16,0 0-15 16,0 0-31-16,0 0-9 15,0 0 4-15,-4-49-5 16,-9 40-2-16,-8-2 1 16,-3 0 0-16,-4 1-4 0,2 4 5 15,1 3-6 1,7 3 5-16,4 0-1 0,3 2 2 15,4 15-10-15,5 5-20 16,2 7 4-16,2 3-3 16,18-1 16-16,7-5 11 15,-1-2 2-15,-1-4 2 16,-5-6-2-16,0 3 3 16,-8-3-3-16,-5-1 0 15,-3-1-2-15,-4-1-1 16,0 0 0-16,-11-2 2 15,-11 2 1-15,-5-3 11 16,1-3 5-16,1-4-8 16,5-1 10-16,2 0 20 15,2-1 3-15,0-9-5 0,4-3 2 16,4 0 5 0,4-1-16-16,4-2-18 0,0-1-9 15,13 0-27-15,14-2 5 16,6-2-12-16,4-1 12 15,2-2 5-15,-6 4 5 16,-5 3 10-16,-8 3-1 16,-6 6-35-16,-8 3-29 15,-6 2-84-15</inkml:trace>
  <inkml:trace contextRef="#ctx0" brushRef="#br0" timeOffset="32055.57">11278 3953 340 0,'0'0'215'16,"0"0"-100"-16,0 0-38 16,0 0-77-16,0 0-129 15,0 0-99-15</inkml:trace>
  <inkml:trace contextRef="#ctx0" brushRef="#br0" timeOffset="34265.5">13666 4509 134 0,'0'0'96'16,"0"0"1"-16,0 0-9 16,0 0 0-16,0 0 13 15,0 0-6-15,23-28-8 16,-23 28-52-16,0 0-35 16,0 2-10-16,-20 19-41 15,-21 11 47-15,-22 9 4 16,-17 3 0-16,-6-3-6 15,-1-5-18-15,4-7-33 0,10-5 17 16,7-3 3-16,11-2-19 16,11-1-14-16,22-3-6 15,18-8-142-15</inkml:trace>
  <inkml:trace contextRef="#ctx0" brushRef="#br0" timeOffset="35038.01">13401 4014 32 0,'0'0'350'0,"0"0"-237"15,0 0-8-15,0 0-2 16,0 0-51-16,22-79 3 16,-15 68-37-16,-2 3 4 15,0 1-7-15,-2 4-7 16,-2 0 3-16,1 2 11 16,-2 1-18-16,0 0-4 15,0 0-5-15,0 0-17 0,0 15-39 16,0 9 58-1,-11 8 2-15,-7 7 0 0,-3-1 1 16,-1-3-3-16,0-3-9 16,9-8-9-16,3-2-11 15,3-8-23-15,5-4-4 16,2-6-44-16,0-4-6 16,2 0-67-16</inkml:trace>
  <inkml:trace contextRef="#ctx0" brushRef="#br0" timeOffset="35431.68">13633 3902 25 0,'0'0'351'15,"0"0"-244"-15,0 0 5 16,0 0-12-16,0 0-31 16,0 0-30-16,14-46 0 15,-14 43-28-15,0 3 1 16,0 0-9-16,0 0-3 16,0 0-7-16,0 0-6 15,0 14-8-15,-3 11 20 16,-8 4 0-16,-7 3-2 0,1 4 3 15,0-4 0-15,4-3 0 16,4-9 0-16,6-6-2 16,0-7-5-16,3-3-5 15,0-3-8-15,0 1-11 16,0-1-8-16,0 3-23 16,0 3-21-16,0 0-77 15,-2-1-137-15</inkml:trace>
  <inkml:trace contextRef="#ctx0" brushRef="#br0" timeOffset="35601.86">13527 4143 628 0,'0'0'153'0,"0"0"-82"15,0 0-35-15,0 0-28 16,0 0-8-16,0 0-84 15,0 0-167-15,-7-5 93 16,-10 10-195-16</inkml:trace>
  <inkml:trace contextRef="#ctx0" brushRef="#br0" timeOffset="49134.78">3066 1624 369 0,'0'0'89'0,"0"0"-89"16,0 0-11-16,0 0 3 16,0 0 8-16,0 0 2 15,-59 81 9-15,43-53 6 16,-3-3 0-16,2-1 8 0,1 0 0 15,1-3-12-15,0-3-6 16,-2 1 2-16,1-2-7 16,-2 0 3-16,3-6-1 15,4-3-1-15,7-5 0 16,3-3 2-16,1 0 11 16,0-2 18-16,1-18-11 15,16-11-23-15,9-6-84 16,9-5 8-16,0 0 38 15,6-2-16-15,-4 4 17 16,-1 4 29-16,-5 3 8 16,-2 7 3-16,-11 7 26 15,-2 8 5-15,-8 8 6 16,-3 3-9-16,0 0-31 0,-2 17-13 16,0 8 6-16,0 7 7 15,-3 6 0-15,0 4 3 16,0 0 2-16,0-1-2 15,0-6 1-15,0-6-1 16,0-6-3-16,0-7-33 16,-6-9-70-16,-3-7-133 15</inkml:trace>
  <inkml:trace contextRef="#ctx0" brushRef="#br0" timeOffset="49683.88">2975 1780 379 0,'0'0'143'16,"0"0"-84"-16,0 0-55 15,80-3-2-15,-13-2 11 16,14-4 1-16,5 1-8 16,-4-1-5-16,-7-2 1 15,-20 3-1-15,-19 2 0 16,-18 2-1-16,-11 1 4 15,-7 2 11-15,-10 1 22 16,-23 0-37-16,-10 0-11 16,-3 0 8-16,8 11 3 15,13 4 0-15,17 4-9 16,8 5 4-16,8 5 1 0,25 1 4 16,14 0 0-16,13-6-1 15,6-10-19-15,-1-11-7 16,-8-3 5-16,-11-14 12 15,-13-7 10-15,-11-8 12 16,-13 0 18-16,-9-1 5 16,0-1-18-16,-20 2-9 15,-10 0 0-15,-5 5-8 16,0 4 0-16,11 8 3 16,6 5 8-16,15 7-3 15,3 0-8-15,0 10-26 16,0 19 24-16,7 2 2 0,10 8 1 15,3-2 3 1,-1 1-3-16,-2-7 1 0,-5-2-1 16,-3-7 1-16,0-7-2 15,-4-2 2-15,-5-5-2 16,4-3-24-16,-4-3-52 16,0-1-24-16,-4-1-110 15,-22-1 8-15</inkml:trace>
  <inkml:trace contextRef="#ctx0" brushRef="#br0" timeOffset="49842.43">3634 1855 162 0,'0'0'165'0,"0"0"-18"16,0 0-73-16,0 0-36 0,0 0-17 16,0 0-10-16,104-34-8 15,-71 32-2-15,3-1-1 16,4 0-1-16,-2-2-66 15,0-6-89-15,-5-4-242 16</inkml:trace>
  <inkml:trace contextRef="#ctx0" brushRef="#br0" timeOffset="50085.07">4074 1601 491 0,'0'0'123'0,"0"0"50"16,0 0-88-16,0 0-76 15,0 0-9-15,0 0-20 16,-9 55 19-16,12-2 0 16,3 9 1-16,-6 2 0 15,1-1-19-15,1-2-50 16,2-6-15-16,1-13-34 15,7-16-80-15</inkml:trace>
  <inkml:trace contextRef="#ctx0" brushRef="#br0" timeOffset="50279.78">4373 1963 482 0,'0'0'111'0,"0"0"-37"16,0 0 46-16,0 0-44 16,0 0-10-16,0 0-35 15,0 0-31-15,0 3-39 16,-6-1-161-16,-2-2-320 16</inkml:trace>
  <inkml:trace contextRef="#ctx0" brushRef="#br0" timeOffset="51132.59">4668 1794 132 0,'0'0'99'16,"0"0"13"-16,0 0-31 15,0 0-27-15,0 0 10 16,0 0-13-16,-16 0-35 15,16 0-16-15,0 0 0 16,0 0-5-16,8 0-7 16,14 0 12-16,11 0 9 15,6 0 10-15,3-3 5 16,1-8 13-16,-4-1-4 16,-6-1-3-16,-8 4-14 15,-9-1-3-15,-8 7-8 16,-5 1-2-16,-3 2-3 0,0 0-14 15,0 0-73-15,0 0-20 16,-21 12-14-16,-7 5 83 16,-11 0-64-16,0-6-210 15</inkml:trace>
  <inkml:trace contextRef="#ctx0" brushRef="#br0" timeOffset="52132.36">5347 1511 312 0,'0'0'135'16,"0"0"-126"-16,0 0-4 0,0 0-5 15,-83 92 27-15,49-46-6 16,1-2-1-16,3-8-7 16,13-9-6-16,4-6-2 15,3-6-5-15,7-2 4 16,-1-9-4-16,4-4 1 16,0 0 6-16,0-1 30 15,7-22 54-15,12-9-91 16,5-8-35-16,-4-5 31 15,0 0 4-15,-3 1 0 16,-7 3 4-16,2 7 10 16,3 8-14-16,3 7-3 15,3 5-9-15,-3 8-2 0,1 5 13 16,-1 1-3 0,3 8-1-16,-5 14 0 0,-1 10 0 15,-4 5-8-15,-5 5 10 16,-5 3-1-16,-1-1 3 15,0-2 1-15,0-6 0 16,-9-2-21-16,-3-9-32 16,-4-9-48-16,1-10-104 15</inkml:trace>
  <inkml:trace contextRef="#ctx0" brushRef="#br0" timeOffset="52649.58">5209 1656 206 0,'0'0'44'16,"0"0"32"-16,82 15 22 15,-39-13-8-15,11-2-30 16,4 0-5-16,6 0-22 16,-4-11-15-16,-10 1-8 15,-17 2-6-15,-16 2 8 16,-11 0 34-16,-4087 1 48 15,8162 1-58-15,-4085-1-36 16,-10 2-10-16,-2 3 1 16,0 0 5-16,2 15-16 0,6 11-16 15,6 3 19 1,2 3-4-16,10 0-6 0,23-1-4 16,11-6-2-1,8-11-9-15,2-12-41 0,-2-2 48 16,-7-15 35-16,-11-11 12 15,-10-8 48-15,-6 0 10 16,-6-5-3-16,-3-2-13 16,-9-1-9-16,0 3-7 15,-3 8-26-15,-7 8-3 16,4 11 6-16,3 9-5 16,3 3-10-16,-3 5-9 15,3 22-43-15,0 12 47 16,0 12 5-16,-2 5-1 0,-1 1 0 15,0-6-8-15,3-6-43 16,0-10 14-16,6-8 13 16,8-8-36-16,6-12-45 15,7-7-41-15,8-7-122 16</inkml:trace>
  <inkml:trace contextRef="#ctx0" brushRef="#br0" timeOffset="52805.11">6019 1668 496 0,'0'0'105'16,"0"0"24"-16,0 0-99 16,0 0-30-16,0 0-7 15,0 0-6-15,19 0 13 16,10 17 1-16,8 0-1 16,0 2-4-16,-4076-4-54 0,8167-7-48 15,-4081-8-134-15</inkml:trace>
  <inkml:trace contextRef="#ctx0" brushRef="#br0" timeOffset="53114.2">6445 1596 635 0,'0'0'113'16,"0"0"-31"-16,0 0-48 15,0 0-24-15,0 0-10 16,111-65 0-16,-71 64-1 16,-6 1 0-16,-5 0-1 15,-6 2 0-15,-9 13-6 16,-4 2-50-16,-10 3-40 15,-1 2-27-15,-26-1 31 16,-15 3-42-16,-8-6-49 16</inkml:trace>
  <inkml:trace contextRef="#ctx0" brushRef="#br0" timeOffset="53316">6445 1596 23 0,'38'101'147'16,"-38"-101"145"-16,0 0-148 0,0 5-65 16,0 2-79-1,10 6-1-15,11 8 1 0,4 2 4 16,-1 3-3-16,-1 1 0 15,-7-4-1-15,-4-1 0 16,-5-5 0-16,-5-2-5 16,-2-2-1-16,0-5-8 15,-7 0 8-15,-7-5 5 16,-5-1 1-16,-8-2 4 16,4 0-3-16,-2 0 2 15,6-5-3-15,8 2-41 16,11-1-101-16</inkml:trace>
  <inkml:trace contextRef="#ctx0" brushRef="#br0" timeOffset="55395.25">3110 1803 312 0,'0'0'114'0,"0"0"-34"16,0 0 42-16,0 0-40 15,0 0-62-15,0 0-20 0,8-14-8 16,39 14 8-16,33 3 0 15,33 10 1-15,30 3 5 16,37 4-5-16,34 0 2 16,41-4 1-16,37-7-1 15,17-6-2-15,-2-3 2 16,-15 0-1-16,-27 0-2 16,-33-5 1-16,-41-7 0 15,-46 1 3-15,-48 2 12 16,-40 1 7-16,-31 5 6 15,-18 2 16-15,-8-1-28 16,0 2-17-16,-33 0-62 16,-28 10-20-16,-27 9-12 15,-18-2-47-15,-1-6-183 16</inkml:trace>
  <inkml:trace contextRef="#ctx0" brushRef="#br0" timeOffset="55878.77">3543 1803 387 0,'0'0'80'16,"0"0"19"-16,0 0-79 15,91-32-9-15,-5 21-7 16,32-1 9-16,28 3 7 15,35 4 15-15,32 4 14 16,30 1-14-16,15 0-24 16,0 0-8-16,-12 2 1 15,-20-2-4-15,-25 0 0 16,-34 0 1-16,-36-5-1 0,-44-4 1 16,-38 4 5-16,-28-1 12 15,-17 1 56-15,-4 0-17 16,-20-5-57-16,-34 3-2 15,-30 3-42-15,-29 4-4 16,-2 6-41-16,12 18-55 16,29-4-69-16</inkml:trace>
  <inkml:trace contextRef="#ctx0" brushRef="#br0" timeOffset="56144.93">5149 1760 496 0,'0'0'0'16,"0"0"12"-16,0 0-12 16,0 0 57-16,0 0 5 15,106-39 1-15,-52 31-8 16,17 0-25-16,16 8-16 15,17 0-8-15,11 0-6 16,6 7 0-16,-2 3-6 16,-11 3-56-16,-11-2-33 15,-26-2-31-15,-26-1-129 16,-21-3 4-16</inkml:trace>
  <inkml:trace contextRef="#ctx0" brushRef="#br0" timeOffset="57178.2">2693 2411 502 0,'0'0'120'16,"0"0"-20"-16,0 0-14 15,0 0-42-15,0 0-44 16,0 0-22-16,-8 2-31 16,-17 49 48-16,-11 12 4 15,-10 8 1-15,4-2 0 16,3-9-6-16,8-15 6 0,10-12-27 16,6-15 13-16,6-8-2 15,5-7 15-15,4-3 1 16,0-4 40-16,0-25 22 15,19-19-62-15,14-13-26 16,8-9 26-16,7-2 1 16,2 1 2-16,0 9 1 15,2-1-4-15,-1 7-4 16,-1 7-26-16,-5 11-11 16,-10 12 12-16,-15 11 29 0,-4 13-1 15,-11 2-1 1,-1 11-59-16,-3 21 11 0,-1 14 42 15,0 14 3 1,-13 13 3-16,-8 6-1 0,-3-2 3 16,6-6 1-16,5-13 2 15,5-12-3-15,5-17-19 16,-2-12-25-16,-2-9-30 16,-7-8-6-16,3-1-10 15,-4-26-151-15</inkml:trace>
  <inkml:trace contextRef="#ctx0" brushRef="#br0" timeOffset="57326.82">2566 2556 50 0,'0'0'72'0,"0"0"22"16,89 32-1-16,-37-19-14 15,8 0-54-15,10-4-25 16,9-9-39-16,2 0-236 15</inkml:trace>
  <inkml:trace contextRef="#ctx0" brushRef="#br0" timeOffset="57909.93">3316 2648 430 0,'0'0'99'16,"0"0"-66"-16,0 0 11 15,0 0 7-15,0 0-45 16,0 0-6-16,-15-10-21 16,5 18-11-16,-8 13 25 15,3 4 7-15,-1 7 0 0,2 3 1 16,6 0-1-16,3-4-3 16,5-4-17-16,0-11-10 15,28-14-7-15,18-2 37 16,20-18 18-16,11-18-8 15,-2-8 1-15,-6-2-6 16,-17-3 18-16,-18 6-3 16,-13-3 9-16,-15 5 6 15,-6 3-5-15,0 5-2 16,-2 9 5-16,-8 9-2 16,1 8-4-16,5 7-27 15,-5 4 0-15,-3 23-85 16,-3 13 83-16,-3 15 1 0,2 8 1 15,6 2-2-15,2-3 1 16,8-6-7-16,0-9-22 16,0-11 1-16,16-10-13 15,2-12-20-15,1-11-43 16,2-3-136-16</inkml:trace>
  <inkml:trace contextRef="#ctx0" brushRef="#br0" timeOffset="58071.27">3610 2677 362 0,'0'0'67'15,"0"0"-63"-15,0 0 5 0,0 0 67 16,107 3-19-16,-69-3-30 16,1 0-20-16,2 0-7 15,1 0-10-15,4-7-86 16,-10-13-296-16</inkml:trace>
  <inkml:trace contextRef="#ctx0" brushRef="#br0" timeOffset="58324.97">4180 2464 448 0,'0'0'63'0,"0"0"82"16,0 0-30-16,0 0-88 16,0 0-27-16,0 0-18 15,0 17-2-15,0 19 18 16,0 11 0-16,0 8 0 16,0 3 2-16,0 0-10 15,0-7-55-15,0-5-34 16,0-9-5-16,0-15-144 15</inkml:trace>
  <inkml:trace contextRef="#ctx0" brushRef="#br0" timeOffset="58512.2">4550 2875 649 0,'0'0'136'15,"0"0"-43"-15,0 0-49 16,0 0-37-16,0 0-7 16,0 0-45-16,1-33-68 15,1 35-159-15,0-2-67 16</inkml:trace>
  <inkml:trace contextRef="#ctx0" brushRef="#br0" timeOffset="59274.92">4809 2702 285 0,'0'0'125'0,"0"0"-22"16,0 0-21-16,0 0 4 15,0 0-29-15,0 0-19 0,3-20-2 16,-3 18 0-16,3 2-14 16,8 0-22-16,8 0-7 15,14-3-4-15,11 3-4 16,4-3-5-16,2-3-11 15,-1-2-3-15,-3-4-10 16,-11 1 20-16,-7 0 0 16,-16 2-14-16,-12 6-26 15,0-1 0-15,-36 3-319 16</inkml:trace>
  <inkml:trace contextRef="#ctx0" brushRef="#br0" timeOffset="60041.51">5501 2419 465 0,'0'0'15'0,"0"0"74"16,0 0-12-16,0 0-50 16,0 0-27-16,0 0-45 15,-13 23 42-15,-14 25-2 16,-6 11 5-16,-6 9 3 16,1-5 1-16,8-5-2 15,4-12-2-15,12-17 1 16,8-17-1-16,6-7-22 15,0-5 22-15,14-11 66 16,18-20 9-16,14-13-74 16,6-9 1-16,-3-4-1 15,-5-4 2-15,-8 6-3 0,-7 9 0 16,-5 7-12-16,-9 9-1 16,0 9-7-16,-6 8 18 15,-3 8-7-15,1 5 2 16,-4 5-50-16,0 18 11 15,-1 11 37-15,-2 7 3 16,0 1 5-16,0 3 1 16,0-1 0-16,0-2-1 15,0-2 1-15,0-6 0 16,0-4-1-16,-5-7-85 16,-6-10-92-16</inkml:trace>
  <inkml:trace contextRef="#ctx0" brushRef="#br0" timeOffset="60573.57">5391 2637 415 0,'0'0'12'16,"0"0"-11"-16,94-2 32 16,-39 2 13-16,11-1-14 15,4-3-1-15,9-6 7 16,-6-1-4-16,-8-3-11 15,-12-2-13-15,-15 4-4 16,-15 0 2-16,-13 5 13 16,-10 1 56-16,0-1-55 0,-3 3-22 15,-13 1-9-15,1 3 4 16,-6 0-2-16,2 17-9 16,-1 9-3-16,4 5 3 15,7 1 3-15,7 2-10 16,2-3-6-16,11-6-11 15,25-7 0-15,13-14 23 16,9-4 16-16,0-16 1 16,-8-17 9-16,-9-6 24 15,-10-5 23-15,-9 1 9 16,-6-1-14-16,-10-2-1 16,-6 2-16-16,0-1-15 15,-17 8-16-15,3 12 2 16,6 11 12-16,5 12-5 15,1 2-12-15,2 20-84 0,-5 18 13 16,0 13 71-16,1 10-1 16,-4 4 1-16,1 3 0 15,1-8 0-15,6-8 0 16,0-12-8-16,0-9-25 16,0-9-10-16,9-8-20 15,0-8-79-15,7-6-79 16</inkml:trace>
  <inkml:trace contextRef="#ctx0" brushRef="#br0" timeOffset="60724.44">6171 2559 521 0,'0'0'54'16,"0"0"-54"-16,0 0 0 15,0 0 7-15,104 0 13 16,-56 0-8-16,10 0-8 15,-4 5-4-15,4-5-78 16,0 0-200-16</inkml:trace>
  <inkml:trace contextRef="#ctx0" brushRef="#br0" timeOffset="61439.73">6685 2471 382 0,'0'0'113'0,"0"0"-12"15,0 0-18-15,0 0 10 16,0 0-44-16,0 0-25 16,17-77-12-16,2 72-12 15,10-1-1-15,5 3-2 16,5 3 3-16,-2 0 1 16,-3 0-1-16,-13 0-3 15,-6 4-4-15,-9 11-33 16,-6 5-49-16,0 4 6 15,-30 6 16-15,-12 0 31 16,-5-2-31-16,5-5 11 0,14-10 38 16,16-7 18-16,7-3 13 15,5-3 84-15,0 0-32 16,0 5-65-16,6 4-4 16,14 6 4-16,5 3 1 15,5 5 5-15,0-2 1 16,-5-1-7-16,-7-5 1 15,-9-7-1-15,-8-2-1 16,-1-6-2-16,0 2 3 16,-22-1 13-16,-14 1 31 15,-10-2-22-15,7 3-18 0,11-1-1 16,9 2-2-16,8 4-1 16,8 3-25-16,3 3-80 15,0-5-104-15</inkml:trace>
  <inkml:trace contextRef="#ctx0" brushRef="#br0" timeOffset="62096.86">6331 2820 204 0,'0'0'18'15,"0"0"9"-15,0 0 36 16,0 0-19-16,0 0-44 15,0 0-22-15,24 2-106 16,-24-1-34-16</inkml:trace>
  <inkml:trace contextRef="#ctx0" brushRef="#br0" timeOffset="76058.33">8026 7645 241 0,'0'0'116'0,"0"0"-37"16,0 0-34-16,0 0-14 15,0 0-15-15,0 0 7 16,0 0 2-16,0 0 5 16,0-52-16-16,-4 48 5 15,2 0 8-15,-2-2-26 16,-2 4 6-16,0-2-4 15,-1 1-1-15,-1-4-1 16,-1 3 0-16,0 1 3 16,3-4 0-16,-1 0 0 0,-2 1 5 15,0-2-1-15,-2 1-6 16,3 2 5-16,-2-1-1 16,3 3-6-16,-6 0 0 15,1 3-3-15,-3 0 0 16,-5 0 2-16,1 0 0 15,-2 0 1-15,0 0 0 16,-1 2 0-16,0 0 0 16,2 0 0-16,-1 0-1 15,1 2 1-15,2-3 0 16,4 1 0-16,5 0 0 16,2-1-1-16,1 4 1 15,-3-3-4-15,1 2 2 0,-1 2 0 16,-1 1 2-1,0 0-1-15,-1 0 1 0,-1-2 0 16,3 0 1-16,-1 0-1 16,-2-1 0-16,4 2 0 15,-2-1 1-15,-3 4-1 16,2-1 0-16,-1 1 0 16,0 3-1-16,3-4 1 15,3 1 0-15,-4 0-1 16,6-2-2-16,0 0 3 15,-2-1 0-15,2 2 0 16,-1 0-3-16,0 4 0 16,-1 4 0-16,4 3-2 15,2 4 3-15,-1 2 2 0,1 1 0 16,0 3-1-16,0 1-4 16,3 0 4-16,3 2-6 15,4 0 6-15,0 0-4 16,1 0-11-16,5-4-18 15,-2-3-1-15,-1-5 21 16,5-3-6-16,1 0 3 16,5-4 15-16,3-3-6 15,3 0 2-15,3-7-4 16,4-1-8-16,-1-2 5 16,1 0 7-16,0-5 6 15,-5-5 2-15,-1 0 0 16,-4-2 0-16,-3 0-2 0,3 0 2 15,-5-2 0-15,5-3-1 16,-5-3-1-16,5-6 1 16,-4-9 0-16,3-4 21 15,1-6 13-15,-2-1 28 16,-1 0-13-16,-6 4 23 16,-5 4-33-16,-3 2 7 15,-6 5-16-15,-4 2-9 16,0 6-8-16,0 4-6 15,-4 0-5-15,-13 2-3 16,1-4 0-16,-8 0-1 16,2 1-3-16,-1 2 4 0,-1-1 2 15,7 4 1-15,0 4-2 16,5 3-1-16,5 8-44 16,-7 0-110-16,-1 0-85 15</inkml:trace>
  <inkml:trace contextRef="#ctx0" brushRef="#br0" timeOffset="117334.62">11488 3734 293 0,'0'0'172'0,"0"0"-45"16,0 0-53-16,0 0-23 16,0 0-12-16,0 0-7 0,0 0-14 15,0 0-18-15,0 0-1 16,5-34-13-16,-22 47-37 15,-20 15 50-15,-12 14-1 16,-12 9-1-16,-6 4-4 16,-2-2-9-16,0-3 0 15,4-5-4-15,4-8-4 16,13-8 8-16,11-8-2 16,16-5-7-16,7-6 13 15,9-4-8-15,4-4-11 16,1-2-75-16,11 0-70 15</inkml:trace>
  <inkml:trace contextRef="#ctx0" brushRef="#br0" timeOffset="118703.57">11065 3123 306 0,'0'0'116'0,"0"0"-56"16,0 0-6-16,0 0-16 15,0 0 8-15,0 0-10 16,40-47-6-16,-37 41-10 16,3-1 5-16,-3 0 0 15,1 1-4-15,-2-2 2 16,-1 0-3-16,-1-1-5 15,0-1-10-15,0 1 0 16,0 1-5-16,-7-1-3 16,-8 4-4-16,0 1 3 15,-3 2-10-15,-1 2-9 16,-1 0-18-16,0 5 17 16,-3 4 1-16,5 4 6 0,1 3 1 15,3 2 3-15,2 2-5 16,5 5 7-16,1 0-9 15,6-2 9-15,0-4-14 16,12-5 10-16,8-8 6 16,3-2 6-16,3-4 2 15,3 0 0-15,-3 0-3 16,-6-4 3-16,-7-5 1 16,-5 1 4-16,-4-1 19 15,-4 1 16-15,0-1-8 16,0 2 11-16,0 2-19 15,0-1-9-15,0 5-1 0,0-1 2 16,0 2-12 0,0 0-3-16,0 0-25 0,0 0-16 15,0 0 31-15,0 0 10 16,0 0 0-16,0 0 10 16,0 0 22-16,0 0-13 15,0 0-14-15,0 0-5 16,0 0-6-16,0 9-8 15,0 12 13-15,0 11 1 16,-4 9-1-16,-8 8-1 16,-1 5-2-16,1 0-14 15,2 1-9-15,8-11-1 16,2-10 7-16,0-14 8 16,0-9 9-16,5-5 4 0,2-1 0 15,-3-4 2-15,1-1-2 16,-1 0-20-16,-4 0-125 15</inkml:trace>
  <inkml:trace contextRef="#ctx0" brushRef="#br0" timeOffset="119754.44">13857 3948 385 0,'0'0'67'0,"0"0"-18"0,0 0-31 16,0 0-13-16,-99-27 3 16,53 27 1-16,-7 0 3 15,-10 0 4-15,-6 9 1 16,-2 4-6-16,-4 5-2 15,4 2-2-15,5 3-7 16,8 1 0-16,7-1-50 16,14-3-31-16,8-9-81 15,11-5-158-15</inkml:trace>
  <inkml:trace contextRef="#ctx0" brushRef="#br0" timeOffset="120214.86">13410 3272 436 0,'0'0'71'15,"0"0"47"-15,0 0-36 16,0 0-3-16,0 0-28 16,0 0-51-16,0 0-2 15,-11-13-16-15,2 42-13 16,-6 14 31-16,-1 18 0 16,-7 3 0-16,1 3-3 0,0-6-56 15,8-10-6-15,1-7-33 16,7-18-53-16,6-13-183 15</inkml:trace>
  <inkml:trace contextRef="#ctx0" brushRef="#br0" timeOffset="120714.09">13686 3357 289 0,'0'0'312'16,"0"0"-239"-16,0 0 1 16,0 0-25-16,23-73-6 15,-18 64-32-15,4 2 0 16,-2 2-4-16,1 1 2 15,5 4-9-15,8 0-3 16,6 7-3-16,1 13-2 16,-3 8-7-16,-6 3-14 15,-9 4-23-15,-7 2 21 16,-3-1 1-16,0-4 7 0,-16-4 4 16,-4-7 14-1,-2-9-4-15,0-2 7 0,-1-4 2 16,2-4 3-16,0 0 7 15,8-2 11-15,6 0-14 16,2 0-2-16,5 0-3 16,0 0-2-16,0 1-2 15,3 0-5-15,18-1 7 16,9 0 33-16,8 0-3 16,7 0-18-16,0 0-4 15,1-4-3-15,-1-1-3 16,-2-1-2-16,-6-1-34 15,-5 0-100-15,-12-6-171 16</inkml:trace>
  <inkml:trace contextRef="#ctx0" brushRef="#br0" timeOffset="120907.68">13878 3559 638 0,'0'0'47'16,"0"0"-18"-16,0 0-27 16,0 0 14-16,0 0 49 15,0 0-65-15,0 1-3 0,0 12-194 16,0-5 93 0,0-4-258-16</inkml:trace>
  <inkml:trace contextRef="#ctx0" brushRef="#br0" timeOffset="123461.79">16100 5934 317 0,'0'0'212'0,"0"0"-114"16,0 0 17-16,0 0-51 15,0 0-25-15,0 0-32 0,2-29 3 16,-2 29-3 0,0 0-6-16,-5 0-1 0,-14 0-9 15,-16 0 8-15,-16 12 1 16,-17 7-1-16,-12 9 1 16,-9 8-2-16,-7 0-4 15,4 5-42-15,4-2-28 16,10-4-55-16,12-12-96 15</inkml:trace>
  <inkml:trace contextRef="#ctx0" brushRef="#br0" timeOffset="124044.68">15519 5280 559 0,'0'0'157'15,"0"0"-68"-15,0 0-89 16,0 0-9-16,0 0-43 16,0 0 47-16,-20 66 5 15,8-30 0-15,-4 2-9 16,-1 0-55-16,3-4-77 16,3-12-78-16</inkml:trace>
  <inkml:trace contextRef="#ctx0" brushRef="#br0" timeOffset="124443.95">15787 5182 588 0,'0'0'89'0,"0"0"19"15,0 0-56-15,0 0-20 16,0 0-32-16,82-30-9 16,-56 49 5-16,-4 6 0 15,-7 4 3-15,-8 0-31 16,-7-2-20-16,0-4 26 16,-7-5 18-16,-8-2-1 15,-1-4 1-15,0-3 1 0,3-2 7 16,1-3 2-16,6-1-1 15,5-1 1-15,1-2-2 16,0 0 0-16,0 0-11 16,12 0 11-16,15 0 3 15,10-2 10-15,12-10-7 16,5 0 30-16,0-1-29 16,1 6-3-16,-3 0-4 15,-10 5-47-15,-12 2-122 16,-21-4-300-16</inkml:trace>
  <inkml:trace contextRef="#ctx0" brushRef="#br0" timeOffset="125199.57">18151 5947 161 0,'0'0'140'0,"0"0"-90"15,-92 48-14-15,50-19 0 16,-1 4-20-16,-3 6-9 16,-2 0-7-16,0 0 4 15,2-8-4-15,7-2-56 16,6-9-37-16,10-11-63 15</inkml:trace>
  <inkml:trace contextRef="#ctx0" brushRef="#br0" timeOffset="125835.49">17652 5284 468 0,'0'0'129'0,"0"0"6"15,0 0-40-15,0 0-41 16,0 0-29-16,0 0-23 16,3-27-2-16,-3 27-7 15,0 17-13-15,-8 13 9 16,-13 15 11-16,-2 3 1 0,-4 0-1 16,4-4-1-16,4-5-21 15,2-10-26-15,7-4-13 16,6-7-51-16,4-11-79 15,0-7-245-15</inkml:trace>
  <inkml:trace contextRef="#ctx0" brushRef="#br0" timeOffset="126426.32">17907 5174 638 0,'0'0'62'0,"0"0"48"16,0 0-83-16,0 0-27 16,0 0-16-16,0 0 3 15,-11 39 13-15,-6-9-3 16,-3 1 3-16,-2 2 3 15,-1-2-2-15,4-1 0 16,2-3 1-16,8-3-2 16,5-7-18-16,4-3-16 15,1-6-10-15,21-5 13 16,9-3 31-16,6 0 5 16,2 0-5-16,-2-8 3 0,-2 1-3 15,-3 0 2 1,-2 1-1-16,-6-1-1 0,-6 2 0 15,-6 0-1-15,-6 0 0 16,-1 1 1-16,-3-3 7 16,-1-3 1-16,1-2 0 15,-2 0 12-15,0-2 8 16,0 1 3-16,0 5 1 16,0 4-16-16,-2 2-16 15,1 2-2-15,-3 0-6 16,-4 0-7-16,-7 7 1 15,-7 14 12-15,-5 6-1 0,-1 7 0 16,1 2 3-16,7-2 0 16,4-2 0-16,9-6 0 15,5-4 0-15,2-5 0 16,0-2-9-16,0-1-52 16,6-7-20-16,8-7-124 15</inkml:trace>
  <inkml:trace contextRef="#ctx0" brushRef="#br0" timeOffset="126594.91">18008 5545 702 0,'0'0'50'0,"0"0"16"15,0 0-66-15,0 0-7 0,0 0-47 16,0 0-40-16,1 5 8 15,3-1-58-15,-3-4-226 16</inkml:trace>
  <inkml:trace contextRef="#ctx0" brushRef="#br0" timeOffset="131654.22">16223 2839 250 0,'0'0'61'16,"0"0"-44"-16,0 0 43 15,0 0 0-15,0 0-1 16,0 0-11-16,0 0 3 15,12-43-18-15,-12 35 14 16,1 2-2-16,-1 1-32 16,2-1-11-16,-1 4 0 15,2-3-1-15,-3 3 0 16,1-1-1-16,0-1 3 16,-1 1-2-16,0 0 1 0,0 1 5 15,0 2 10-15,0 0 4 16,0 0-5-16,0 0-7 15,0 0-9-15,0 0 0 16,0 8-23-16,0 17-28 16,0 13 49-16,-15 10-2 15,-6 5 3-15,-5 3-2 16,-2-8-3-16,-2-2-3 16,5-8-8-16,4-10-4 15,9-8 5-15,6-9 7 16,2-6 3-16,4-3 6 15,0-2 2-15,0 0 34 0,0 0 25 16,0-10-25-16,1-7-36 16,9 1-7-16,-2 2 7 15,0 2-48-15,3 4-46 16,-2 1-118-16</inkml:trace>
  <inkml:trace contextRef="#ctx0" brushRef="#br0" timeOffset="132210.56">16541 3026 78 0,'0'0'303'0,"0"0"-210"16,0 0-26-16,0 0-8 15,0 0-15-15,0 0-9 16,-2-1-17-16,2 1-18 15,13 0 2-15,11 0 2 16,9-2 7-16,3-1-1 16,1-4-3-16,1-1-5 15,-3 1 2-15,-5 1-4 16,-9-1 1-16,-2 5 0 16,-11-1 1-16,-5 1-1 0,-3 2-1 15,0 0-17-15,0 0-50 16,-21 0-17-16,-9 0-108 15,-1 2-190-15</inkml:trace>
  <inkml:trace contextRef="#ctx0" brushRef="#br0" timeOffset="133597.75">17116 2808 200 0,'0'0'61'0,"0"0"-7"15,0 0-32-15,0 0-14 0,0 0-1 16,0 0 20 0,-6-3 9-16,5 1-1 0,1 1 13 15,0-1-28-15,0 0 6 16,0 0-3-16,0 2 10 16,0-3-10-16,0-1 0 15,0 0 4-15,0-1-25 16,16-4 2-16,5 2-2 15,9-2-2-15,3 4-1 16,-2 1-1-16,-4 1 2 16,0 3 1-16,-8 0-1 15,-2 0-4-15,-6 12-15 16,-4 4-47-16,-7 7 7 0,0 1 16 16,-11 4 2-16,-21 0 22 15,-6-2 6-15,-1-1-5 16,5-5 2-16,7-6 11 15,11-3 4-15,5-3 1 16,5-2 0-16,6-1-1 16,0-2-7-16,0-1 8 15,17-2 2-15,11 0 18 16,5 0-13-16,2 0-1 16,0 0-4-16,-4 0-1 15,-4 1-1-15,-5 5 0 16,-4 5-1-16,-7 0-1 15,-4 8-7-15,-7 6 4 16,0 1-1-16,-21 4-11 0,-6-1 0 16,-1-2-5-16,1-7 5 15,2-6 7-15,3-6 10 16,1-3 6-16,1-4 56 16,1-1-2-16,-2 0 7 15,3 0-11-15,0 0 6 16,2-6-42-16,5 4-10 15,7 2-10-15,4 0 0 16,0-2-220-16</inkml:trace>
  <inkml:trace contextRef="#ctx0" brushRef="#br0" timeOffset="133740.35">17240 3239 11 0,'0'0'0'0</inkml:trace>
  <inkml:trace contextRef="#ctx0" brushRef="#br0" timeOffset="134767.56">17655 2946 268 0,'0'0'37'15,"0"0"7"-15,0 0 23 16,0 0-16-16,0 0-12 16,0 0-7-16,4 0-17 15,9 0-2-15,6 0 0 16,4 0 0-16,3 2-8 15,3-2-3-15,4 3-2 16,2 1-13-16,1-1-33 16,-4-1-12-16,-2 0-24 15,-6-2-1-15,-6 0-3 16,-8 0-2-16</inkml:trace>
  <inkml:trace contextRef="#ctx0" brushRef="#br0" timeOffset="136532.59">18409 2571 247 0,'0'0'95'16,"0"0"-16"-16,0 0 2 0,0 0 12 15,0 0-47-15,0 0 7 16,8-44-2-16,-8 43 12 15,1 1-29-15,-1 0-23 16,0 0-11-16,0 0-8 16,0 2-20-16,0 15-9 15,-3 9 37-15,-10 2-1 16,-7 7 0-16,0-2 0 16,0-1 0-16,0-2-2 15,6-7-14-15,5-6-5 16,2-5 6-16,5-5-3 0,2-4 14 15,0 2 3-15,0-3-5 16,0 0 3-16,0 1-10 16,0 0-3-16,0-3 10 15,0 0 3-15,0 0 4 16,0 0 7-16,0 0 16 16,0 0 22-16,0 0-5 15,0 0-7-15,0 0-16 16,0 0-11-16,0 0-5 15,0 0-1-15,0 0-2 16,0 0-2-16,0 0 2 16,0 0 2-16,0 0 1 15,0 0 1-15,0 0 2 16,0 0 2-16,0 0 11 16,0 0 9-16,0-1-24 0,0-6-2 15,0 3-5-15,0-1 1 16,0 4-6-16,0 1-26 15,0 0-33-15,2 0-23 16,5-2-38-16,2-2-65 16,1-1-16-16,-2 0 161 15,-2 0 50-15,0 0 47 16,-3-2 58-16,-2 1 17 16,-1 0-9-16,0 1-31 15,0 0-3-15,0 1-29 16,0-1-25-16,0 2-12 15,0-2 3-15,0 3 0 0,0-2-5 16,0 0 11 0,0-1-6-16,5-2-9 0,0-5-1 15,5 1 0-15,3-2-6 16,-2-1 0-16,2 4 0 16,-3-4 0-16,1 3 0 15,-1 1-4-15,-1 1-6 16,-1 4 1-16,1 2-10 15,1 3 7-15,-1 0-3 16,6 0-16-16,-2 8 17 16,1 9 3-16,-5 5 1 15,-6 4 1-15,-3 8 4 16,0 4 0-16,-18 4-2 16,-2-1 3-16,-1-2 4 15,-1-5-1-15,3-8 0 0,-2-4-2 16,2-5 5-16,2-3-4 15,-3-4 1-15,0-2 1 16,-1 0 1-16,-3 1 8 16,2-3-4-16,7 0 1 15,3-6-5-15,7 3 1 16,4-2-2-16,1-1 0 16,0 1-5-16,0 3 4 15,0 1 0-15,15 0 1 16,6 0 2-16,9-3 3 15,13 0 2-15,8-2 5 16,13 0-5-16,3 0-2 0,0 0-4 16,-4 0-1-16,-7-2-3 15,-15 0-15-15,-15 2-16 16,-17-2-59-16,-9-1-172 16</inkml:trace>
  <inkml:trace contextRef="#ctx0" brushRef="#br0" timeOffset="140711.62">18289 3488 226 0,'0'0'121'0,"0"0"-8"15,0 0-55-15,0 0 37 16,0 0-19-16,0 0-38 15,3-26 19-15,-3 23 5 16,0 3-48-16,0 0 19 16,0 0-26-16,0 0-7 15,0 12-19-15,-2 6-59 16,-10 10 76-16,-6 6 2 16,1-1 0-16,1-2-12 0,6-11-16 15,3-3-15 1,5-10 20-16,2-3 12 0,0-4-13 15,22 0 24-15,11 0 2 16,9-6-1-16,5-3-1 16,-4 2-3-16,-8 4 3 15,-7 3-3-15,-5 0-13 16,-2 3-5-16,-6 8 10 16,-2 7 2-16,-7 3-5 15,-4 4 4-15,-2 0-6 0,0 2 3 16,-8 3 13-1,-1-4 0-15,-4-2 2 0,2-3-4 16,-2-3 3-16,-2-2-1 16,0-5 5-16,-3-2 1 15,-6-2 16-15,-4-3-3 16,-5-4 1-16,-1 0-3 16,-1 0-6-16,1-3-6 15,0-5-5-15,8-1-7 16,7-2-86-16,9-3-208 15</inkml:trace>
  <inkml:trace contextRef="#ctx0" brushRef="#br0" timeOffset="140977.86">18411 3459 519 0,'0'0'103'0,"0"0"-43"16,0 0-6-16,0 0-15 15,0 0-30-15,0 0-6 16,61-20-2-16,-28 17 5 16,3 1 1-16,0-1-7 15,-1 2 0-15,-1-2 0 16,-4 1 0-16,-5 0-45 0,-3 2-52 15,1-1-46 1,1-5-94-16</inkml:trace>
  <inkml:trace contextRef="#ctx0" brushRef="#br0" timeOffset="141638.27">19079 3179 441 0,'0'0'97'0,"0"0"-6"0,0 0-31 16,0 0-34-1,0 0-24-15,0 0-1 0,44-14 7 16,-5 8-2-16,8-5 1 15,4 2 6-15,-1 2-8 16,0 2-4-16,-4 2-2 16,-10 3-12-16,-13 0-42 15,-14 0-47-15,-9 0-123 16</inkml:trace>
  <inkml:trace contextRef="#ctx0" brushRef="#br0" timeOffset="142447.66">19935 2740 473 0,'0'0'113'0,"0"0"26"15,0 0-50-15,0 0-37 0,0 0-52 16,0 0-5 0,9-2-19-16,-9 27 15 0,-6 10 8 15,-9 6 0 1,-5 3 1-16,-5-3-1 0,3-3 0 15,0-8-1-15,3-5 2 16,6-5-3-16,3-7 2 16,7-3-14-16,3-3-20 15,0-7-2-15,23 0 28 16,15 0 9-16,13 0 0 16,3-11-14-16,-1 2 14 15,-9-3-1-15,-8 2 1 16,-8 2 0-16,-7-3 3 15,-11 6 1-15,-4-2 0 0,-3 1 0 16,-3 1-2 0,0 0-2-16,0 0 2 0,0 0 8 15,0 0-8-15,0 1 0 16,0-2 10-16,-1 1 15 16,-5 3-10-16,4-2-2 15,-1 3 0-15,3 1-3 16,0 0-2-16,0 0-10 15,0 0-1-15,0 0-4 16,-1 0-9-16,1 3-14 16,-2 6 28-16,0 3 0 15,0 3 0-15,-3 0-2 16,-2 4 2-16,-2 6 0 0,-2 6 0 16,-3 6 0-1,-5 1 2-15,2 2-2 0,-3-3 0 16,7-1 2-16,0-5-2 15,5-7 1-15,5-6-2 16,2-5 1-16,-1-5-2 16,0-2-12-16,2-2-3 15,0-2-8-15,0 1 6 16,0-3 18-16,0 0 0 16,0 0-1-16,0 0-1 15,0 0-30-15,0 4-90 16,0-1-45-16,4-2-32 15</inkml:trace>
  <inkml:trace contextRef="#ctx0" brushRef="#br0" timeOffset="143379.43">20406 3188 374 0,'0'0'129'0,"0"0"-33"0,0 0 5 15,0 0-40 1,0 0-26-16,0 0-23 0,-1 0-12 16,6-3 0-16,18-2 2 15,9 1 0-15,5-1-1 16,5-3-1-16,2 4 1 16,-1-4-1-16,-3 2 0 15,-5 0 0-15,-11 2 3 16,-7 1-2-16,-8 1-1 15,-8 2-14-15,-1 0-22 16,0 0-18-16,-10 0 7 16,-19 0-33-16,-5 0-78 15,6 0-178-15</inkml:trace>
  <inkml:trace contextRef="#ctx0" brushRef="#br0" timeOffset="144025.19">21354 2749 323 0,'0'0'30'0,"0"0"-13"16,0 0-4-16,0 0 20 16,0 0-3-16,0 0-22 15,-30 6 3-15,22 15 10 16,-6 5 7-16,-4 8 0 0,-3 7-23 16,-9 8 0-1,-7 6-3-15,-9 4-2 0,-1 2 2 16,4-6 1-16,13-9 0 15,15-13-3-15,13-10 0 16,2-10-2-16,8-10 2 16,14-3 29-16,11 0 21 15,6-8-15-15,3-6-9 16,-3 0-16-16,-11 0-2 16,-10 2-2-16,-6-1-1 15,-5-1-1-15,-5 0 0 16,-2-3-3-16,0-2 8 15,-20 1-9-15,-10 1-7 16,-7 1 4-16,-6 2 2 0,1 7-2 16,3 6 0-16,8 1 0 15,7 8-138-15,19 6-37 16</inkml:trace>
  <inkml:trace contextRef="#ctx0" brushRef="#br0" timeOffset="144189.35">21321 3205 486 0,'0'0'180'0,"0"0"-82"16,0 0-28-16,0 0-70 0,0 0-115 15,0 0-178-15,-13 8-17 16</inkml:trace>
  <inkml:trace contextRef="#ctx0" brushRef="#br0" timeOffset="145490.08">15366 2006 330 0,'0'0'96'0,"0"0"-4"15,0 0-37-15,0 0 8 16,44-79-19-16,-38 60-27 16,-5 0-6-16,-1 2-5 15,0 0-6-15,-7 0-4 16,-13 6-4-16,-4 5-49 16,-5 6-3-16,-4 0 9 15,1 17-7-15,7 7-2 0,6 3 29 16,8 6 22-16,10 1 1 15,1 2 5-15,7-2 1 16,16-4 2-16,2-5 20 16,-2-2 20-16,-9-4-28 15,-5 1-12-15,-4-4 0 16,-5-4 0-16,0-2 0 16,-14-2 1-16,-14-1 11 15,0-1 13-15,-5-3-10 16,0-3 0-16,7 0 3 15,4 0-3-15,12 0-9 16,8-6-6-16,2-4-37 0,18 0-296 16</inkml:trace>
  <inkml:trace contextRef="#ctx0" brushRef="#br0" timeOffset="146257.37">15416 2113 513 0,'0'0'143'16,"0"0"-78"-16,0 0-38 16,0 0 3-16,0 0-13 15,0 0-12-15,91-32 0 0,-58 21 3 16,-3 0-7-16,-7-2 5 15,-6 6-4-15,-8-1 2 16,-7 0 4-16,-2-1 2 16,0 0-10-16,-2 1-2 15,-12 0-11-15,2 4-2 16,2 4 6-16,2 0-7 16,3 7-50-16,3 15 10 15,2 4 46-15,13 2-3 16,22 0-11-16,17-5-9 15,12-11 26-15,9-11 7 0,-3-1 9 16,-10-6-3 0,-15-11 20-16,-17-3 30 0,-13 1 14 15,-8 0-1-15,-7-3-19 16,0 3-18-16,-12 4-15 16,-11 3-16-16,-3 7-1 15,-2 5-1-15,0 3-25 16,7 19-23-16,7 9 3 15,7 8 15-15,7 3 5 16,0 5-7-16,7-2-11 16,7-3 13-16,-4-8 15 15,-3-12-28-15,-4-10 6 16,-3-8 14-16,0-3 24 16,0-1 4-16,0 0 50 0,-4 5 10 15,-12 2-33-15,-7 8-24 16,4 8-7-16,1 7-2 15,4 3 2-15,6 4-1 16,8-3-3-16,0-3-5 16,2-6 1-16,12-9-4 15,-2-7-17-15,3-9 14 16,4 0 15-16,7-16 13 16,5-10-9-16,2-5-1 15,0-4 17-15,-3-2 6 16,1-2-5-16,-1 0 0 15,1 5-5-15,0 5-12 16,1 9-4-16,2 10-59 0,-2 7-57 16,-2 1-30-16,-7 2-113 15</inkml:trace>
  <inkml:trace contextRef="#ctx0" brushRef="#br0" timeOffset="146416.19">16406 2185 541 0,'0'0'162'16,"0"0"-37"-16,0 0-35 15,0 0-41-15,0 0-49 0,0 0-64 16,-1 2-210 0,1 21 191-16,6-6-222 0</inkml:trace>
  <inkml:trace contextRef="#ctx0" brushRef="#br0" timeOffset="147089.19">15645 2019 94 0,'0'0'169'15,"0"0"-57"-15,0 0-1 16,0 0-4-16,0 0-10 16,0 0-16-16,2-5-32 15,-2 5-14-15,1-2-12 16,1-1-12-16,1-3-3 16,2-2-7-16,1-3-1 15,-1 0-5-15,3-3-17 16,-2 2 8-16,-2-1-6 0,-2 4 12 15,-2 0 3-15,0 5-5 16,0 0-1-16,-12 4-17 16,-12 0-11-16,-9 5-11 15,-1 13 28-15,2 7 0 16,9 3 19-16,9 2 0 16,8 2-1-16,6 0 2 15,17-4 1-15,19-2 1 16,14-9-39-16,10-14-97 15</inkml:trace>
  <inkml:trace contextRef="#ctx0" brushRef="#br0" timeOffset="147471.54">15284 2273 294 0,'0'0'148'16,"0"0"-84"-16,0 0-26 15,0 0-7-15,0 0-23 0,0 0-8 16,5 4-3-16,20 7 3 16,11-2 8-16,10-4 4 15,11-5 2-15,9 0 4 16,8 0 16-16,7-8-3 16,-5-3-18-16,-5 2-8 15,-10 3-4-15,-16 2-1 16,-16 4-7-16,-20 0-65 15,-9 0-106-15,-41 4-221 16</inkml:trace>
  <inkml:trace contextRef="#ctx0" brushRef="#br0" timeOffset="149047.58">20209 4244 312 0,'0'0'34'15,"0"0"-31"-15,0 0-2 16,106-2 19-16,-61-2 23 16,5-1 11-16,8-2-2 15,9-2-11-15,6 1 0 16,8 1-20-16,-1 1-16 0,-7 3-5 16,-15 3-51-1,-23-1-97-15</inkml:trace>
  <inkml:trace contextRef="#ctx0" brushRef="#br0" timeOffset="149228.43">20471 4335 200 0,'0'0'209'0,"0"0"-197"15,0 0-12-15,-3 101 16 16,3-57-1-16,0 9-11 15,0 1 1-15,0 1-5 16,0-9-51-16,0-12-200 0</inkml:trace>
  <inkml:trace contextRef="#ctx0" brushRef="#br0" timeOffset="149587.96">20767 4632 318 0,'0'0'346'0,"0"0"-262"0,0 0-84 15,0 0-1-15,0 0-23 16,0 0 24-16,0 80 0 15,-4-50 0-15,0 2-4 16,1-2-11-16,1-6-4 16,2-5 5-16,0-6 3 15,0-6 6-15,12-3 0 16,12-3 5-16,15-1 0 16,9 0-11-16,7 0-54 15,-2-7-4-15,-8-3 16 16,-10 2 15-16,-10-3-50 15,-9-1-66-15</inkml:trace>
  <inkml:trace contextRef="#ctx0" brushRef="#br0" timeOffset="149770.37">20786 4574 76 0,'0'0'324'15,"0"0"-204"-15,0 0-37 16,0 0-75-16,0 0-4 15,0 0-4-15,104-21 2 16,-67 21-2-16,1 0 0 16,-1 0-8-16,0 0-67 15,-6 0-71-15,-7-7-141 16</inkml:trace>
  <inkml:trace contextRef="#ctx0" brushRef="#br0" timeOffset="149941.5">20835 4712 153 0,'0'0'63'16,"0"0"8"-16,91 0-26 15,-57 0-40-15,-3 0-5 16,0-10-106-16</inkml:trace>
  <inkml:trace contextRef="#ctx0" brushRef="#br0" timeOffset="150174.34">21351 4517 624 0,'0'0'50'15,"0"0"-50"-15,0 0-33 16,0 0-27-16,98 0 25 16,-66 9-42-16,-4-1-71 0,-7-4-124 15</inkml:trace>
  <inkml:trace contextRef="#ctx0" brushRef="#br0" timeOffset="150369.09">21218 4675 474 0,'0'0'34'16,"0"0"-33"-16,0 0 18 15,81 4 6-15,-45-4-18 0,6 0-7 16,7 0-69-16,1-13-237 16</inkml:trace>
  <inkml:trace contextRef="#ctx0" brushRef="#br0" timeOffset="150648.04">21806 4319 704 0,'0'0'44'0,"0"0"87"15,0 0-69-15,0 0-58 0,0 0-4 16,0 0-23-16,9 69 22 15,-12-9-2-15,-17 12-4 16,-1 1-26-16,1 2-9 16,3-11-34-16,8-16-21 15,8-11-4-15,1-13-60 16,0-18-205-16</inkml:trace>
  <inkml:trace contextRef="#ctx0" brushRef="#br0" timeOffset="151118.28">22121 4325 701 0,'0'0'115'15,"0"0"-39"-15,0 0-50 16,0 0-26-16,0 0-12 16,0 0-11-16,4 52 23 15,-4-9 0-15,0 4-1 16,0 3 1-16,-3 0-17 16,3-8-1-16,0-8-16 0,22-11-14 15,14-10 27-15,16-10 4 16,11-3 13-16,0-14-20 15,-5-12 17-15,-18-9 7 16,-15-2 31-16,-14-2 37 16,-9 0-7-16,-2 8-13 15,0 4-26-15,-3 10 2 16,-2 11-4-16,3 6-20 16,-1 0-16-16,-4 25-112 15,-9 17 108-15,-6 18 19 16,-4 11 1-16,-4 5-12 15,-2-3-28-15,4-6-22 0,3-8-57 16,6-11-39-16,7-19-241 16</inkml:trace>
  <inkml:trace contextRef="#ctx0" brushRef="#br0" timeOffset="151488.15">20890 5131 371 0,'0'0'156'0,"0"0"-100"16,0 0-1-16,0 0-27 15,0 0-21-15,109 23-6 16,-33-14 2-16,9-4 0 16,6 1 5-16,2-5 8 15,-3-1 6-15,-11 0 0 16,-13 0-14-16,-18 0-2 15,-22 0-4-15,-15 0-2 16,-11 0-49-16,-17 2-203 0,-33-2-38 16</inkml:trace>
  <inkml:trace contextRef="#ctx0" brushRef="#br0" timeOffset="151667.26">20891 5237 267 0,'0'0'157'0,"96"4"-65"16,-29-3 17-16,10 0-35 16,3-1-36-16,2 0-10 0,1 0-14 15,2 0-10 1,3 0-4-16,0 0 0 16,-4 0-72-16,-7 0-124 0</inkml:trace>
  <inkml:trace contextRef="#ctx0" brushRef="#br0" timeOffset="151816.28">21961 5220 814 0,'0'0'86'0,"0"0"-26"16,0 0-37-16,0 0-23 15,0 0-73-15,0 0-302 16,-25 1 204-16</inkml:trace>
  <inkml:trace contextRef="#ctx0" brushRef="#br0" timeOffset="175072.22">8144 7745 1 0,'0'0'2'16,"0"0"-2"-16,0 0-3 0</inkml:trace>
  <inkml:trace contextRef="#ctx0" brushRef="#br0" timeOffset="175874.83">8040 5125 130 0,'0'0'23'0,"0"0"-14"16,0 0 3-16,0 0-12 0,0 0-2 15,0 0 2-15,0 0 3 16,0 0 4-16,0 3-7 16,0 3-54-16,0 1-2 15</inkml:trace>
  <inkml:trace contextRef="#ctx0" brushRef="#br0" timeOffset="176901.86">12088 7652 30 0,'0'0'26'0,"0"0"-12"16,0 0 3-16,0 0 10 16,0 0 1-16,0 0-25 15,4-4-3-15,-4 4-16 16,0 0-32-16,-6 0-8 0</inkml:trace>
  <inkml:trace contextRef="#ctx0" brushRef="#br0" timeOffset="177163.88">12088 7652 129 0,'-31'9'90'0,"31"-9"-58"16,0 0-12-16,0 0-12 15,0 0-8-15,0 0-61 16,0 0-8-16,0 0 25 16,0 3-7-16</inkml:trace>
  <inkml:trace contextRef="#ctx0" brushRef="#br0" timeOffset="183053.59">11417 7152 72 0,'0'0'52'0,"0"0"4"16,0 0-47-16,0 0-1 16,0 0-7-16,0 0 9 15,0 0-6-15,-14 0-2 16,6 4 1-16,4 3-3 16,-2 4-4-16,-4 2-24 15,0-2-95-15</inkml:trace>
  <inkml:trace contextRef="#ctx0" brushRef="#br0" timeOffset="-214092.23">7415 10075 64 0,'0'0'117'0,"0"0"-75"15,0 0-20-15,0 0 7 16,0 0 6-16,0 0-16 0,0 0 0 15,0 0 21-15,0 0-3 16,-9-35-28 0,9 32 8-16,0-3 18 0,0 1-14 15,0 0 1-15,0 1 6 16,0 1-5-16,-1 0 2 16,-1-1-11-16,1 1 2 15,1 0-1-15,0 2 3 16,0 0-5-16,0-1-5 15,0-1-1-15,0-1-1 16,0 0 4-16,0 0 0 16,0-1-4-16,0 0 20 15,0 1-4-15,0 1-4 0,0 0 5 16,1 1 3 0,-1-2-11-16,3 1-11 0,0 1-4 15,-2 2 1-15,1 0 0 16,-2 0-1-16,0 0-3 15,3 0-7-15,0 10-14 16,3 12 17-16,-2 9 1 16,-4 6 1-16,0 7 1 15,0 3 2-15,0 1 0 16,-6-3-2-16,3-12-5 16,2-7 3-16,1-9-3 15,0-7 9-15,0-5-1 16,0-3 1-16,0 1 0 15,0-3 0-15,0 0 2 16,0 0-2-16,0 0 0 0,0 0-2 16,0 0-20-16,0 2-24 15,0-2-26-15,0 0-85 16,0 0-199-16</inkml:trace>
  <inkml:trace contextRef="#ctx0" brushRef="#br0" timeOffset="-213408.76">7898 10023 120 0,'0'0'288'0,"0"0"-207"16,0 0-5-16,0 0-12 16,0 0-23-16,0 0-30 15,-13-26-11-15,2 26-3 16,-5-3 2-16,-2 3-5 16,-1 0 6-16,-2 0 0 0,2 3-4 15,4 3 3-15,-1 2 0 16,2 2-6-16,2 5 4 15,-3 3-3-15,6 4 5 16,0 8-5-16,7-1 6 16,2 5-6-16,0 2 5 15,9-4-4-15,11-4-3 16,2-8-11-16,7-11 6 16,2-4-5-16,-1-5-1 15,1 0-9-15,-7 0 3 16,-3 0-30-16,-6-5-51 15,-1-4-109-15</inkml:trace>
  <inkml:trace contextRef="#ctx0" brushRef="#br0" timeOffset="-212749.52">8613 9990 149 0,'0'0'165'16,"0"0"-45"-16,0 0-68 15,0 0-51-15,0 0-1 16,0 0-4-16,10 21 4 16,-7-1 22-16,-3 6-1 0,0 10-11 15,0 6 1-15,-2 5-6 16,-9 0-2-16,2-8 4 15,3-5-7-15,1-10-3 16,1-4-22-16,4-5-29 16,0-7-26-16,0-8-172 15</inkml:trace>
  <inkml:trace contextRef="#ctx0" brushRef="#br0" timeOffset="-212326.51">9038 10014 602 0,'0'0'82'0,"0"0"-41"16,0 0-41-16,0 0-22 0,0 0 19 16,0 0-23-16,-88 26 15 15,55-1-10-15,3 3 10 16,3 5 0-16,6 2 5 15,2 5 2-15,8-4 3 16,7-3-4-16,4-6 1 16,4-10 0-16,18-6 4 15,11-8 11-15,14-3 7 16,10 0-4-16,7-2-14 16,0-10-9-16,-7-8-147 15</inkml:trace>
  <inkml:trace contextRef="#ctx0" brushRef="#br0" timeOffset="-211788.7">9796 9994 516 0,'0'0'83'0,"0"0"-43"16,0 0-38-16,0 0-2 0,0 0-17 16,0 0 14-16,0 32 3 15,-2-2 2-15,-7 6 6 16,-4 7 5-16,-2 1-8 16,0-1 1-16,4-2-5 15,5-10-1-15,6-3-7 16,0-8-70-16,0-10-69 15,17-10-185-15</inkml:trace>
  <inkml:trace contextRef="#ctx0" brushRef="#br0" timeOffset="-211459.76">10176 10000 420 0,'0'0'53'16,"0"0"15"-16,0 0-30 15,0 0-11-15,0 0-25 16,0 0-2-16,-66 14 0 16,38 12 0-16,-4 3 1 15,4 3 1-15,6 2-2 16,6 0-1-16,6-1 1 15,10-3 0-15,0-5 0 16,10-7 1-16,15-5 6 16,11-4 11-16,9-9 1 0,11 0-12 15,-2 0-7-15,-2-6-13 16,-11-11-109-16,-18-6-332 16</inkml:trace>
  <inkml:trace contextRef="#ctx0" brushRef="#br0" timeOffset="-210678.56">11147 10007 80 0,'0'0'118'16,"0"0"28"-16,0 0-49 16,0 0 38-16,0 0-24 15,0 0-35-15,21-49-26 16,-21 49-34-16,0 0-16 15,0 0 0-15,0 2-15 0,0 11 6 16,0 11 9-16,0 7-5 16,-12 9 5-16,-7 5-2 15,-4 6 0-15,1-3 2 16,3-4 1-16,8-8-1 16,3-6-29-16,4-4-29 15,3-5-34-15,1-13-117 16</inkml:trace>
  <inkml:trace contextRef="#ctx0" brushRef="#br0" timeOffset="-210345.14">11575 10036 452 0,'0'0'61'16,"0"0"-2"-16,0 0-23 15,0 0-31-15,0 0-5 16,0 0-2-16,-104 26-6 16,66 5 5-16,0 6 3 15,4 4-5-15,11 0 2 16,7-2 1-16,13-5 0 15,3-8-4-15,20-7 6 16,22-7 28-16,12-7 28 0,10-5-29 16,2 0-17-16,-1-1-6 15,-14-10-4-15,-21-5-56 16,-25-6-169-16</inkml:trace>
  <inkml:trace contextRef="#ctx0" brushRef="#br0" timeOffset="-207997.88">6991 9794 344 0,'0'0'114'0,"0"0"-24"0,0 0-13 15,0 0-37-15,0 0-21 16,0 0-17-16,9-18-1 15,-4 11-1-15,5-2-5 16,1-4 3-16,2 1-1 16,6-4-2-16,7 1 0 15,2-2 1-15,6-2-3 16,5 0 6-16,5-3-6 16,2 0 1-16,4-2 3 15,1-3 3-15,2 1-1 16,7-6 0-16,1 1-33 15,5 1 12-15,1 1 16 16,-7 6 6-16,-6 5 0 0,-8 6 2 16,-10 2-2-16,-6 6 2 15,-5 4-1-15,-3 0-1 16,-1 0-4-16,2 12 2 16,-1 5-2-16,3 3 3 15,1 3 1-15,1-1-1 16,-2 2 1-16,0-2 0 15,-4 2-2-15,-4-2-2 16,-4 2 3-16,-3 0 1 16,3 1-1-16,1 1 1 15,7-4-1-15,5 0-4 0,9-8-17 16,4-3-7 0,11-8 6-16,3-3 10 0,-2 0 13 15,-5-14 0-15,-6-3 55 16,-9 1 10-16,-2-1-7 15,-3 3-47-15,4 1-11 16,-1 5-26-16,-2 1-35 16,0 1 26-16,-2 0-8 15,0-1 4-15,-2 1 23 16,-5-2 16-16,-2 0 1 16,-2-4 28-16,-3 1 23 15,-2 0-16-15,-3 2 19 16,-3-2-13-16,-1 2-13 15,-2 1-6-15,0 2-2 0,0 1 2 16,0 3-8-16,0 1-8 16,0 1-7-16,0 0-5 15,0 0-4-15,0 0-2 16,0 0-4-16,0 0-7 16,0 0-13-16,3 8 16 15,-1 1 19-15,8-1 2 16,-3 1 1-16,-1-4-1 15,0 1 0-15,0 0-1 16,-2-1-1-16,2 3 0 16,4 1 0-16,4 4 0 15,7 1 0-15,12 3 1 16,4-1 6-16,8-1-1 0,7-1-4 16,3-3 0-1,5 0-1-15,7-5 1 0,2 3-1 16,5-4 0-16,4 3-1 15,1 1 1-15,-1-3-1 16,-4 2 1-16,-8-3 0 16,-9 1-1-16,-7-5-1 15,-7 0-1-15,-2-1 2 16,-5 0 0-16,1 0 0 16,-4 0 0-16,-2 0 0 15,0 0 0-15,-1 0-1 16,0 2 1-16,4-1-1 15,1 0-2-15,2-1 2 16,3 0 1-16,0 0-1 0,1 0 1 16,-1 0 0-16,-1 0 0 15,-8-2 3-15,0 0-3 16,-7 2 0-16,-5 0-1 16,3 0 1-16,0 0 0 15,3 0-1-15,3 0 1 16,5 0 0-16,3-3 0 15,1-5 2-15,-1 3-2 16,0-2 3-16,-4 0-3 16,-6 1 0-16,0 1 1 15,-4 2-2-15,-1 0 2 16,-6 1-2-16,-3 2 1 16,-3-2 0-16,-2 2 0 0,2 0-1 15,0 0-1-15,0 0 2 16,6 0 0-16,4 0 2 15,2 0-1-15,4 0 0 16,4 0 0-16,-1 0 1 16,6 0-2-16,-2-2 1 15,-1 0 1-15,-1 1 1 16,-4-1-1-16,-1 1 7 16,-4 1-1-16,-6 0-5 15,1 0-3-15,-6 0 0 16,1 0 1-16,-4 0-3 15,-1 6 0-15,-3 5-9 0,-1 4 3 16,-1-1 6-16,-1 3 1 16,0 3 1-16,0 1 0 15,0 1 0-15,0-4 1 16,0 0 0-16,0-5-1 16,0-3 1-16,0-4 3 15,2-3-1-15,-1-3 4 16,0 2 1-16,-1 0-6 15,0 1-2-15,0 2-32 16,-8 7-94-16,-19-2 15 16,-4-3-159-16</inkml:trace>
  <inkml:trace contextRef="#ctx0" brushRef="#br0" timeOffset="-206830.52">8818 9148 476 0,'0'0'82'0,"0"0"5"16,0 0-87-16,0 0-15 16,0 0 2-16,0 0 7 15,-19 99 4-15,1-53 2 16,-1 4 0-16,2-4 2 16,4-4 0-16,5-8-1 15,2-8 0-15,6-11 1 16,0-6 2-16,0-4 2 0,0-5 5 15,8-6 104 1,21-26-68-16,9-12-47 0,3-8-47 16,-3-1-10-16,-7 3 17 15,-2 5 18-15,-7 3-8 16,-4 6 11-16,-6 10 19 16,-5 10 4-16,-5 11 14 15,-1 5-18-15,-1 2-15 16,2 20-26-16,2 10 36 15,-1 7 5-15,-1 5 2 16,1 0 1-16,-1 1-2 16,1-1 0-16,-2-4 0 15,-1-5 1-15,0-6-2 16,0-9-45-16,0-11-124 0,-12-9-88 16</inkml:trace>
  <inkml:trace contextRef="#ctx0" brushRef="#br0" timeOffset="-206348.72">8925 9326 328 0,'0'0'44'16,"93"-7"42"-16,-42 2 3 16,1 1-18-16,-1-1-32 15,-8-1-14-15,-2 1-12 16,-6 1-9-16,-11 2-1 15,-9-1 1-15,-10 1-1 0,-5 2 32 16,0 0 8-16,-2 0-37 16,-16 0-6-16,-4 0-2 15,-4 10-9-15,5 11-14 16,8 9-26-16,6 6 3 16,7 2 31-16,0 1-2 15,13-4-28-15,23-12 23 16,14-13 1-16,12-10 23 15,3-11 3-15,-5-19 4 16,-5-7 6-16,-11-5 26 16,-13-3 5-16,-12 1 3 15,-12 3-20-15,-7 3 19 16,0 2-17-16,-17 6 28 0,0 10-36 16,3 7-9-16,5 12-12 15,1 1-5-15,-4 23-65 16,-1 15 34-16,-5 13 34 15,3 5-2-15,6 3 4 16,7-9-4-16,2-4-7 16,0-11-6-16,18-7 3 15,5-5-16-15,3-8-45 16,1-15-56-16</inkml:trace>
  <inkml:trace contextRef="#ctx0" brushRef="#br0" timeOffset="-206179.65">9611 9327 359 0,'0'0'6'0,"92"0"11"16,-43 0 17-16,-3 0-17 15,-1 0-17-15,-9 0-13 16,-6 0-175-16</inkml:trace>
  <inkml:trace contextRef="#ctx0" brushRef="#br0" timeOffset="-205831.53">10022 9224 608 0,'0'0'1'0,"0"0"7"16,105-16-1-16,-73 16-1 15,-5 2-6-15,-8 13-1 16,-6 4-13-16,-13 3-4 16,0 5 6-16,-13-1-1 15,-21 4 10-15,-4-4 6 16,0-2 6-16,5-4-8 16,10-4 2-16,9-7-3 15,5-1 1-15,6-4-1 16,3-2-10-16,0 1-5 15,0 1 15-15,17 0 4 0,11-4 10 16,8 0 3-16,13 0 25 16,3 0-11-16,5 0-27 15,-3 0-2-15,-7 0-2 16,-5 0-8-16,-6 0-108 16,0-8-355-16</inkml:trace>
  <inkml:trace contextRef="#ctx0" brushRef="#br0" timeOffset="-205667.54">10467 9461 572 0,'0'0'29'16,"0"0"-29"-1,0 0-7-15,0 0-7 0,0 0-48 16,0 0-97-16,6 25 108 15</inkml:trace>
  <inkml:trace contextRef="#ctx0" brushRef="#br0" timeOffset="-199705.99">7275 11250 213 0,'0'0'119'16,"0"0"-17"-16,0 0-8 16,0 0-46-16,0 0 8 15,0 0-19-15,0 0-2 16,19-48-16-16,-14 44-2 16,1 0-8-16,0 2 6 15,5 0-15-15,6 2-4 16,3 0-2-16,3 7 0 15,1 8-8-15,-2 5 4 0,-4 3-22 16,-3 5 7-16,-6 0 1 16,-9 2-1-16,0 0-1 15,-4-4 17-15,-14-4 1 16,-5-2 8-16,-3-8 1 16,2-2-1-16,4-2 4 15,4-1 1-15,6-3 2 16,6-1-5-16,4-1-2 15,0-1-4-15,0 2 4 16,20-3 3-16,7 0 8 16,6 0 1-16,2 0-6 15,-1-4-3-15,-1-3-1 16,-1 1-2-16,-3 2-51 0,-5-3-75 16,-10-4-182-16</inkml:trace>
  <inkml:trace contextRef="#ctx0" brushRef="#br0" timeOffset="-199405.91">7800 11160 554 0,'0'0'22'0,"0"0"-22"0,0 0-11 15,0 0 8-15,0 0-1 16,-42 79 4-16,33-36 0 16,-3 5 0-16,3 5 2 15,2-3 1-15,7-8 1 16,0-13-4-16,3-7 5 16,12-9-3-16,4-9 3 15,9-4 4-15,7 0 7 16,1-10-7-16,-2-9-9 15,-4-2-69-15,-8-5-124 16</inkml:trace>
  <inkml:trace contextRef="#ctx0" brushRef="#br0" timeOffset="-199171.96">7721 11236 368 0,'0'0'36'0,"0"0"38"16,0 0 4-16,0 0-2 15,0 0-45-15,0 0-12 16,98-56-14-16,-71 49-5 16,1 2 0-16,4-1-2 15,0 3-18-15,0 0-62 16,-5 1-49-16,-5-1-104 15</inkml:trace>
  <inkml:trace contextRef="#ctx0" brushRef="#br0" timeOffset="-198962.34">7646 11359 337 0,'0'0'116'0,"0"0"-80"16,0 0 24-16,82-1-2 16,-61-5-30-16,-3 1-20 15,0 0-3-15,-3 1-5 16,-2 1-2-16,-2 0-45 0,-10-1-96 16</inkml:trace>
  <inkml:trace contextRef="#ctx0" brushRef="#br0" timeOffset="-197906.68">8690 11187 343 0,'0'0'159'15,"0"0"-96"-15,0 0-49 16,0 0-11-16,0 0-3 16,0 0-3-16,90 11 0 15,-74 10 2-15,-1 6-11 16,-9 2-32-16,-6 0-10 16,0-1 2-16,-5-2 9 15,-12-3 31-15,-3-1-4 16,-1-3 6-16,1-7 10 0,3-3 2 15,2-2 14-15,6-1 36 16,3 1-27-16,3-1-19 16,-1 1-3-16,4-3 4 15,0 2-3-15,0-2 12 16,12-1 21-16,10-3 18 16,9 0-22-16,7 0-11 15,4-1-17-15,4-11 0 16,-2-1-5-16,-4-1-40 15,-5-5-105-15,-17-2-111 16</inkml:trace>
  <inkml:trace contextRef="#ctx0" brushRef="#br0" timeOffset="-197606.59">9112 11190 658 0,'0'0'79'0,"0"0"-61"16,0 0-18-16,0 0-22 15,0 0-11-15,0 0 33 16,-11 49 0-16,4-20 0 16,4 0 0-16,0 2-5 15,1 0 5-15,2 2 1 0,0-6-1 16,0-3 0-1,5-7-15-15,15-9-1 0,4-4 7 16,6-4 2-16,3 0-57 16,2-11-49-16,-7-11-117 15</inkml:trace>
  <inkml:trace contextRef="#ctx0" brushRef="#br0" timeOffset="-197425.86">9136 11196 529 0,'0'0'18'15,"0"0"-13"-15,0 0 24 16,0 0 15-16,82-34-30 0,-69 29-11 16,0 1-2-1,-3 2-1-15,0 2 0 0,-2 0-58 16,-4 0-126-16</inkml:trace>
  <inkml:trace contextRef="#ctx0" brushRef="#br0" timeOffset="-197223.51">9056 11308 394 0,'0'0'35'0,"0"0"-24"15,0 0 61-15,0 0-4 16,0 0-10-16,0 0-24 16,49 11-7-16,-28-11-23 15,3 0-4-15,4 0-69 16,3-8-162-16</inkml:trace>
  <inkml:trace contextRef="#ctx0" brushRef="#br0" timeOffset="-196491.71">9746 11194 734 0,'0'0'16'0,"0"0"-14"15,84-34 4-15,-54 30-4 16,-8 4-2-16,-1 0-5 0,-9 6-21 16,-8 11-40-16,-4 5-16 15,0 3 41-15,-18-1 29 16,-7-2 8-16,-3 0 4 15,-1-3-2-15,1-5 2 16,5-2 0-16,6-1 0 16,4-5 4-16,6 2-4 15,6-1 2-15,1-2-2 16,0 0 6-16,0-3 2 16,18 0 24-16,4-2 35 15,11 0-31-15,7 0-23 16,2-2-8-16,1-5 0 0,-2-2-3 15,-1-6-1 1,-4 1-1-16,-6 0-6 0,-5 0-19 16,-12-2-40-16,-7-2-135 15</inkml:trace>
  <inkml:trace contextRef="#ctx0" brushRef="#br0" timeOffset="-196256.61">10128 11157 742 0,'0'0'71'16,"0"0"-71"-16,0 0-17 15,0 0-2-15,0 0-14 16,0 0 30-16,2 47 1 0,-2-22 1 16,0-2 2-16,0 4-1 15,4-2 0-15,6 1 1 16,10-4-1-16,6-3 9 15,8-2-6-15,9-5-3 16,-1-4-49-16,-3-6-94 16,-5-2-153-16</inkml:trace>
  <inkml:trace contextRef="#ctx0" brushRef="#br0" timeOffset="-196058.86">10065 11182 531 0,'0'0'0'16,"0"0"4"-16,99-17 5 15,-59 14 1-15,-1 0-9 16,-3 1 2-16,-5-1-3 16,-6 2 0-16,-7 1 0 15,-7 0-47-15,-10 0-170 16</inkml:trace>
  <inkml:trace contextRef="#ctx0" brushRef="#br0" timeOffset="-195857.92">10078 11303 430 0,'0'0'13'0,"0"0"5"15,0 0 77-15,0 0-15 16,0 0-32-16,99 7-17 16,-61-7-27-16,5 0-4 15,0 0-52-15,-1-5-112 16</inkml:trace>
  <inkml:trace contextRef="#ctx0" brushRef="#br0" timeOffset="-194960.53">10729 11211 467 0,'0'0'64'15,"0"0"-16"-15,0 0-2 0,81-32-5 16,-57 29-14-16,0 1-12 16,-2 2-9-16,-4 0-6 15,-3 11 0-15,-6 8-7 16,-9 9-40-16,0 5-14 16,-15 0 29-16,-12 1 3 15,2-7 2-15,1-5 27 16,6-3 1-16,4-5-1 15,7-1 0-15,2-4 0 16,5 0 0-16,0 0 1 16,0-2 0-16,2-1 3 15,13-2 2-15,10-4 15 16,8 0 8-16,8-2-4 0,8-12 3 16,1-2-16-16,2-6-3 15,-4 1-4-15,-6-3-5 16,-6 2-42-16,-13 0-24 15,-9 2 3-15,-11 1-56 16,-3 2-45-16,0 2 164 16,-9 4 105-16,-4 1-21 15,4 4 27-15,1 5-24 16,3 1-46-16,2 0-41 16,-1 10-13-16,1 11 12 15,3 5 1-15,0 6 0 16,0 1 4-16,3 2 2 0,9-2-2 15,0-4-3-15,6-6 10 16,2-5 5-16,2-6-11 16,8-3 1-16,4-8-6 15,0-1-13-15,0-1-85 16,-8-19-27-16,-8-5-267 16</inkml:trace>
  <inkml:trace contextRef="#ctx0" brushRef="#br0" timeOffset="-194776.96">11112 11194 421 0,'0'0'37'0,"0"0"18"16,105-4 22-16,-68 1-16 0,3-2-32 15,1 2-14-15,-1-2-11 16,3 4-4-16,-6 0-9 15,-5-3-89-15,-11-2-195 16</inkml:trace>
  <inkml:trace contextRef="#ctx0" brushRef="#br0" timeOffset="-194574.77">11156 11330 501 0,'0'0'0'16,"0"0"-13"-16,0 0 13 16,0 0 1-16,0 0 5 15,0 0 6-15,76 43-1 16,-24-43-11-16,14 0-13 16,11 0-120-16,7-9-239 15</inkml:trace>
  <inkml:trace contextRef="#ctx0" brushRef="#br0" timeOffset="-194077.6">12315 11248 85 0,'0'0'315'0,"0"0"-257"16,0 0 0-16,0 0 46 16,0 0-22-16,0 0-13 15,63-44-47-15,-63 44-22 16,0 3-54-16,0 19 17 0,-17 9 21 15,-10 7 2-15,-6 5-5 16,-1-4-25-16,2-4 5 16,4-6 18-16,6-9 6 15,3-8 8-15,5-2 7 16,2-4 4-16,5-1-4 16,2-2 0-16,5-2 4 15,0-1 9-15,0 0 28 16,0 0 42-16,9 0 0 15,15-4-60-15,7-6-16 16,5 1-4-16,3-2 0 16,-3 0-2-16,-2 2 1 15,-4 1-2-15,-3 4-1 0,-6 3-36 16,-2 1-53 0,-7 0-31-16,-5 0-39 0</inkml:trace>
  <inkml:trace contextRef="#ctx0" brushRef="#br0" timeOffset="-193744.73">12549 11206 672 0,'0'0'67'15,"0"0"22"-15,0 0-77 0,0 0-12 16,0 0-10-16,0 0-15 16,0-2 14-16,0 24 10 15,0 5-1-15,-5 6-3 16,-3 3 3-16,1 6 2 16,2-1-1-16,5-3 2 15,0-8-2-15,1-9-9 16,20-5-2-16,12-9 6 15,9-7-11-15,4 0-28 16,-7-11-20-16,-11-9-27 16,-13-5-133-16</inkml:trace>
  <inkml:trace contextRef="#ctx0" brushRef="#br0" timeOffset="-193563.71">12453 11157 615 0,'0'0'1'16,"0"0"0"-16,91-13-1 15,-53 13 4-15,1 0-4 16,2 0 2-16,-5 0-2 16,-9 0-5-16,-12 0-34 15,-6 0-34-15,-9-4-160 16</inkml:trace>
  <inkml:trace contextRef="#ctx0" brushRef="#br0" timeOffset="-193367.98">12458 11307 237 0,'0'0'6'16,"0"0"6"-16,0 0 83 15,0 0-12-15,0 0-55 16,101 14-16-16,-63-17-7 16,2-5-5-16,-7-5-42 15,-5-4-189-15</inkml:trace>
  <inkml:trace contextRef="#ctx0" brushRef="#br0" timeOffset="-192991.88">12155 11276 267 0,'0'0'109'16,"0"0"-23"-16,0 0-19 15,0 0-4-15,0 0-13 16,0 0 9-16,6-30-29 15,11 22-27-15,3 0-1 16,6 4-4-16,1-1-13 16,-4 1-60-16,0-2-34 15,-12-3-182-15</inkml:trace>
  <inkml:trace contextRef="#ctx0" brushRef="#br0" timeOffset="-189099.67">7112 11650 218 0,'0'0'115'16,"0"0"0"-16,0 0-32 16,0 0-6-16,0 0-12 15,0 0-26-15,0-52-1 16,0 50-2-16,0 2-14 15,0 0-22-15,0 0-2 16,0 10-26-16,3 14 2 16,2 11 26-16,1 12-2 15,4 9 2-15,-1-1-4 16,6 1-23-16,7-5 14 0,10-11-8 16,12-7 2-1,9-11 9-15,5-8-7 0,6-7-1 16,3-2-7-16,1-1 17 15,3-4 6-15,-3 0-1 16,4 0-3-16,-5 0 4 16,2 0-6-16,5 1-12 15,5 1-20-15,9-2 2 16,2 0 16-16,-1 0 16 16,-5 0 4-16,-8 0 2 15,-7 0 1-15,-4 0 2 16,-5 0-1-16,-2 0-1 0,3 0-1 15,2-3-5-15,-2-1-2 16,-3-1 7-16,-4 0 0 16,-5-1 2-16,-3-4 2 15,-1 0 2-15,-3 0 6 16,2-1 4-16,-5 3 10 16,-4 1 3-16,-7 4-9 15,-3 3-14-15,-1 0-5 16,-6 0 1-16,0 0-2 15,0 3 2-15,-3 7 1 16,-1 2 3-16,3 2-6 16,0 2 1-16,0 1-1 15,1 3 4-15,0-1 1 16,-1 3-3-16,2 0 0 16,-3 1 0-16,1-2-2 0,-2-3 1 15,-1-4 0-15,-3-3 2 16,-5-3-3-16,-1-4 2 15,-2 1-1-15,-3-2-1 16,2-1 0-16,-2-1 0 16,0 2 1-16,0 0-1 15,2 2 1-15,-1-2-1 16,-1-1-1-16,0-2 1 16,0 0 5-16,0 0 61 15,0 0 49-15,0 0-36 16,0 0-32-16,0-3-40 15,0-1-2-15,0 1-5 0,0 0 0 16,0-1-5-16,0-1-1 16,0 0-5-16,0 1 1 15,0-1-7-15,-5-2 7 16,-1 2 5-16,4 0 5 16,2-1 0-16,0-1 0 15,0 0-8-15,5-5-17 16,12 0 0-16,4-1 12 15,3-3 2-15,5 2 1 16,-1-1 4-16,2 3-3 16,1-2-1-16,-1 0 0 15,1 0 5-15,4 0 4 16,0-1-1-16,3 1 2 0,0 3-1 16,1 3 1-16,0 2 0 15,-2 5 0-15,5 1-1 16,1 0 1-16,2 0-1 15,1 5 1-15,-1 4-1 16,1 3 1-16,-1-3 0 16,1-1 1-16,0-1 1 15,-1 1-1-15,3-3 2 16,1 1 0-16,2 1-3 16,0 0 0-16,-1-1 0 15,-1-2-3-15,-2 2 0 16,-1-4 2-16,-3 1 1 0,-2-1-1 15,-2-2 1-15,-4 2 0 16,-5-2 0-16,1 0 1 16,0 0-1-16,4 0 0 15,2 1-1-15,1 1 1 16,0 0-1-16,-4-1 2 16,-1 0-2-16,2-1 1 15,0 0 0-15,7 2 0 16,0 0 2-16,1 1 2 15,3 0-3-15,-2 3 1 16,2-2-2-16,-1 2 0 16,2-3 0-16,-3 0 0 15,-1 0 0-15,-4-3 0 16,-5 0 1-16,-3 0 0 0,-1 0 3 16,-3-6-4-16,-3 3 1 15,-1-3 0-15,-3 2-1 16,0-2 0-16,0 0 0 15,-3 0 0-15,-1-1 1 16,1-2 4-16,2 1 10 16,-2-2-13-16,2 3 4 15,-3 0-6-15,2 2 1 16,4 0-2-16,4 2-5 16,-1-2-8-16,1 4 3 15,2-6 5-15,-3 0 6 16,-2-1 1-16,-3-2 11 15,-5 1-8-15,0 1 0 0,-3-1 2 16,0-1-1-16,0 3 11 16,0-4 3-16,4 0-5 15,7-1-10-15,5-1-4 16,9-1-2-16,-1 1 2 16,-2 0 0-16,-4 1 0 15,-6 1 0-15,-6 2 5 16,-5 3 18-16,-3-1-2 15,-4 3-8-15,-3 0-3 16,-2-2 2-16,1 2-2 16,5-4-5-16,-4 1-3 15,6-1 1-15,0-1 0 16,3 2-2-16,-5 1-1 0,1 2 0 16,-5 1 0-16,-2 3 1 15,-1-1 4-15,0 0 10 16,0 1 0-16,0-2-14 15,0 2-1-15,0 0-3 16,0 0-16-16,0 0-14 16,0 0-11-16,0 0-19 15,-7 10-41-15,-11 1 4 16,-9-2-155-16</inkml:trace>
  <inkml:trace contextRef="#ctx0" brushRef="#br0" timeOffset="-188366.71">10677 12450 549 0,'0'0'144'15,"0"0"-32"-15,0 0-89 0,0 0-23 16,0 0-33-16,0 0 30 16,0 0-3-16,-39 110 6 15,9-66 0-15,1-3 1 16,-1-6-1-16,9-11 1 16,7-9 0-16,8-8 1 15,6-7-1-15,0 0 25 16,3-25 42-16,24-13-68 15,12-8-12-15,8-7 6 16,1-5-7-16,2 3-13 16,-8 5-5-16,-5 7 21 15,-4 11 10-15,-9 11 0 16,-9 7 3-16,-5 6 6 0,-4 8-1 16,-3 0-8-16,-3 14-15 15,0 14 9-15,0 11-2 16,-19 6 5-16,-9 4-2 15,-4-1-1-15,2-7-34 16,7-9-42-16,5-13-58 16,8-9-75-16</inkml:trace>
  <inkml:trace contextRef="#ctx0" brushRef="#br0" timeOffset="-187449.93">10729 12433 0 0,'0'0'449'0,"0"0"-431"15,0 0 18-15,0 0 17 16,100-58-26-16,-73 49-9 16,3 1-2-16,-3 1 17 15,-8 3-14-15,-8 1-2 16,-5 1 15-16,-6 2 3 16,0 0-26-16,0 0-9 15,0 0-32-15,-6 6-19 16,-2 10 43-16,-2 3 1 15,4 1-6-15,4 5 7 16,2-3 0-16,0 3-5 16,3-3-14-16,15-8-12 15,4-7-2-15,1-7 39 0,5-2 25 16,-1-17 9 0,0-6 26-16,-2-4-31 0,-3 3-19 15,-4 4 9-15,-4 3 32 16,-4 6-25-16,-4 3-12 15,-3 3 15-15,0 3-2 16,-3 3-15-16,2 1-12 16,-2 0-2-16,0 0-11 15,0 0-2-15,0 0 8 16,0 0 7-16,0 0 2 16,0 0 0-16,0 0 4 15,1-2 9-15,1 2 11 16,0-3-12-16,1-1-11 15,-1 1 6-15,1 1 1 0,-3 0 3 16,2-1-3-16,-1 3 1 16,1-2-6-16,-1 1-5 15,2-2 0-15,-1 2-2 16,0-1 1-16,0 1 1 16,0-1 0-16,-1 2 0 15,-1-2 3-15,0-1-1 16,0 0 8-16,0 0 7 15,2 1-1-15,-2 2-8 16,0 0-6-16,0 0-2 16,0 0 0-16,0 0 0 15,0 0 1-15,0 0-1 16,0 0 0-16,0 0 1 16,0 0-2-16,0 0 1 0,0 0 0 15,0 0 0-15,0 0 0 16,0 0-2-16,0 0 4 15,2 0-1-15,-2 0 0 16,0-1 1-16,2 1-1 16,1-3 3-16,-2-1-4 15,2 3 0-15,-3-1 0 16,0 2 0-16,0 0-2 16,0 0 0-16,0 0-4 15,0 0 6-15,0 0-1 16,0 0-2-16,0 0-4 0,0 0 3 15,0 10-24 1,0 11 14-16,0 12 1 0,0 6-6 16,0 6 0-16,-3-1-11 15,0-7 8-15,2-7 3 16,-1-8 7-16,-2-2-36 16,-3-3-69-16,-1-11-114 15</inkml:trace>
  <inkml:trace contextRef="#ctx0" brushRef="#br0" timeOffset="-187248">11180 12401 826 0,'0'0'14'0,"0"0"-14"0,0 0-2 15,0 0 2-15,0 0 0 16,0 0-3-16,48-18 3 15,-32 18 0-15,5 0-8 16,3 0-15-16,4-5-52 16,3-7-95-16,6-7-350 15</inkml:trace>
  <inkml:trace contextRef="#ctx0" brushRef="#br0" timeOffset="-186932.54">11690 12238 795 0,'0'0'40'0,"0"0"-35"0,0 0-5 16,0 0-19-16,0 0 8 15,0 0 9-15,0 0-9 16,-48 91-3-16,45-66 4 16,3 1 1-16,0 3 3 15,15 1 6-15,6-2-1 16,-3-6 2-16,-6-3-1 15,-5-6 3-15,-5-1-3 16,-2 0-1-16,0-1-6 16,-18-1 7-16,-8 0 2 0,-8 1 0 15,-2-2 3 1,-7-2 0-16,3-3-5 0,5-1-12 16,10-3-40-16,10 0-24 15,15 0-57-15,0-19-254 16</inkml:trace>
  <inkml:trace contextRef="#ctx0" brushRef="#br0" timeOffset="-186746.61">11764 12260 452 0,'0'0'390'0,"0"0"-343"16,0 0-34-16,0 0-12 0,0 0-1 15,0 0-3-15,113-37 3 16,-69 37-12-16,2 0-37 16,-1 0-66-16,-6 0-120 15</inkml:trace>
  <inkml:trace contextRef="#ctx0" brushRef="#br0" timeOffset="-180988.95">13268 11219 164 0,'0'0'137'0,"0"0"-17"16,0 0-41-16,0 0 9 15,0 0-28-15,0 0 18 16,0 0-21-16,9 7-5 16,-9 5-8-16,0-1-13 15,0 2-5-15,0 2-26 16,0 6-4-16,0 11-12 15,0 11 8-15,0 17-3 16,0 4-21-16,-2 3-29 0,-11-5-37 16,2-9-20-16,2-13-25 15,6-17-54-15</inkml:trace>
  <inkml:trace contextRef="#ctx0" brushRef="#br0" timeOffset="-180724.65">13495 11455 247 0,'0'0'368'16,"0"0"-346"-16,0 0-22 15,0 0-9-15,-93 103 1 16,81-63 5-16,4-3-3 0,8-1 5 15,0-3-1-15,16-5-10 16,9-6 11-16,12-5-21 16,8-8-9-16,9-4-41 15,-2-5-54-15,-6-2-62 16</inkml:trace>
  <inkml:trace contextRef="#ctx0" brushRef="#br0" timeOffset="-180503.92">13523 11467 570 0,'0'0'108'0,"0"0"-15"15,0 0-68-15,80-39-13 16,-45 36-10-16,1 0-2 15,-1 3-1-15,-2 0-22 16,-1 0-63-16,-6-5-48 16,-8-5-126-16</inkml:trace>
  <inkml:trace contextRef="#ctx0" brushRef="#br0" timeOffset="-180289.99">13457 11580 439 0,'0'0'9'15,"0"0"36"-15,0 0 20 16,0 0 5-16,0 0-27 16,96 6-27-16,-69-6-10 15,1 0-5-15,3 0-1 16,-1 0-22-16,1 0-102 15,-2 0-214-15</inkml:trace>
  <inkml:trace contextRef="#ctx0" brushRef="#br0" timeOffset="-179953.12">14403 11310 725 0,'0'0'80'0,"0"0"-28"0,0 0-39 16,0 0-11-16,0 0-2 15,0 0 0-15,80-3-6 16,-69 28-1-16,-2 10 1 16,-3 3 4-16,-6 1 2 15,0 0 0-15,0-3-9 16,-9-4-29-16,-6-3-48 16,0-8-38-16,8-10-81 15</inkml:trace>
  <inkml:trace contextRef="#ctx0" brushRef="#br0" timeOffset="-179623.37">14683 11285 803 0,'0'0'76'15,"0"0"-35"-15,0 0-41 16,0 0-2-16,0 0-14 15,0 0-29-15,-1 34 45 16,-5 8 2-16,-3 7-2 16,-1 2 0-16,-1-6 0 15,5-8 0-15,3-8-5 16,3-11-9-16,0-7 2 16,0-6 6-16,18-5 5 15,9 0 1-15,9-5 9 16,4-12-9-16,0 1-2 0,0 2-22 15,1 0-88-15,-6 0-44 16,-6 2-25-16,-13-1-111 16</inkml:trace>
  <inkml:trace contextRef="#ctx0" brushRef="#br0" timeOffset="-179426.09">14770 11318 81 0,'0'0'1'15,"0"0"6"-15,0 0 151 0,0 0 61 16,0 0-40 0,-22-72-110-16,36 69-58 0,2 3-10 15,9 0 4-15,2 0 0 16,1 0-2-16,-1 0-1 16,-4 0-2-16,-4 5-35 15,-8 0-49-15,-5-1-73 16,-6-1-179-16</inkml:trace>
  <inkml:trace contextRef="#ctx0" brushRef="#br0" timeOffset="-179241.67">14607 11422 414 0,'0'0'56'16,"0"0"-31"-16,0 0 19 15,0 0 17-15,0 0-23 16,0 0-31-16,91 34-7 16,-64-30-2-16,3-4-89 15,0 0-175-15</inkml:trace>
  <inkml:trace contextRef="#ctx0" brushRef="#br0" timeOffset="-178875.77">15486 11279 655 0,'0'0'26'15,"0"0"-3"-15,0 0 36 16,0 0-14-16,0 0-37 16,0 0-8-16,45 43-2 0,-41-1 2 15,-4 5 0 1,0 3 0-16,-4-5 0 0,-6-8-2 15,-3-2-38-15,-4-4-39 16,2-11-53-16,2-10-224 16</inkml:trace>
  <inkml:trace contextRef="#ctx0" brushRef="#br0" timeOffset="-178593.6">15804 11364 98 0,'0'0'577'16,"0"0"-542"-16,0 0-35 0,0 0-24 15,0 0 19-15,0 0 5 16,-78 81-2-16,49-36-2 16,3 2 3-16,5-4 1 15,7-5-2-15,9-8 1 16,5-7 1-16,0-10 0 15,17-4 0-15,12-9 6 16,10 0 9-16,10-8 2 16,6-12-12-16,-1-1-5 15,-1-1-29-15,-8 1-71 16,-9 0-57-16,-11 1-178 16</inkml:trace>
  <inkml:trace contextRef="#ctx0" brushRef="#br0" timeOffset="-178399.86">15838 11371 503 0,'0'0'168'16,"0"0"-53"-16,0 0-79 16,0 0-29-16,0 0-7 15,0 0-5-15,73-32-3 16,-43 32-11-16,-1 0-6 15,-1 3-23-15,-3-3-45 16,-3 0-132-16</inkml:trace>
  <inkml:trace contextRef="#ctx0" brushRef="#br0" timeOffset="-178160.41">15661 11554 357 0,'0'0'185'0,"0"0"-78"15,0 0-19-15,0 0-38 16,0 0-19-16,0 0 4 16,74-1-19-16,-37-5-13 0,2-1-3 15,0 0-3-15,-2 0-68 16,-6 0-99-16,-10-2-145 15</inkml:trace>
  <inkml:trace contextRef="#ctx0" brushRef="#br0" timeOffset="-175062.07">13111 11855 136 0,'0'0'92'0,"0"0"-38"15,0 0 22-15,0 0-28 16,0 0-24-16,0 0-12 16,-4-2-9-16,4 2-3 0,0 5 0 15,0 9 2-15,4 0 4 16,4 3-3-16,-1 2 0 16,-1 2-2-16,0 2 0 15,0 1 0-15,4 0 0 16,0 1 1-16,0 1-2 15,5 2 0-15,0 0 1 16,3-1-1-16,1-3 1 16,-2-3 1-16,0-3-1 15,0-3 1-15,2-1 4 16,2-2-3-16,-1-2-1 16,5 0 3-16,1-3 1 0,1-1-5 15,2-2-1-15,-3-2-1 16,1-2 1-16,-2 0 5 15,-3 0-1-15,-3 0 8 16,-1-3 19-16,0-3 4 16,0 0-15-16,-3-3-17 15,1 4-1-15,-1-3-2 16,3 1-7-16,0 0-15 16,7-3 3-16,-1 4 1 15,3 0 9-15,1-2 7 16,-1 2 2-16,-3 0 0 0,3 2 0 15,3 3 3 1,1-1 6-16,3 2-5 0,3 0-3 16,-4 0-1-16,0 0 0 15,-5 10 0-15,-1-2 1 16,-4 1-2-16,-1 1 1 16,-1 0 0-16,-3-1 1 15,-3 2-1-15,-7-3-2 16,-1 2-3-16,-7 2 4 15,0 0 0-15,0 3-1 16,0 2 2-16,-3-1 0 16,-1 2 2-16,3 2-1 15,1-1-1-15,0-3 1 16,0-3-1-16,0-4 0 0,0-4 1 16,0 2 0-1,0-4-1-15,1 1 3 16,1-1-3-16,-2-3-1 0,0 0 1 15,0 0 2-15,0 0 8 16,0 0 42-16,0 0 7 16,0 0 0-16,0 0 4 15,0 0-23-15,0 0-30 16,0 0-10-16,0 0-4 16,0 0-18-16,2 0-4 15,2 0 14-15,5 0 6 16,3 0 6-16,6 0 2 15,0 0-1-15,4 0-1 0,2 0 0 16,1 0 0 0,4 0 0-16,-1 2 0 0,6 1 0 15,5-1-9-15,3 1-13 16,6-1-12-16,1-2 6 16,2 1 9-16,-5-1 14 15,-6 2 3-15,-2-1 2 16,-6 0 0-16,0-1 2 15,-5 0-2-15,-2 0 1 16,-3 0 1-16,-1 0-2 16,2 0 2-16,-2 0-2 15,5-1 2-15,1-2-2 16,0 0 0-16,-3 3 0 16,1-3 0-16,0 3 0 0,1-2 1 15,-1 0-1-15,-2 1 0 16,2 1 0-16,2 0-1 15,0 0 2-15,1 0-2 16,-1 0 2-16,0 0-2 16,-2 0 2-16,-1 0-1 15,0 0 0-15,6-2 0 16,-2-1 1-16,-1 1-1 16,0 0 0-16,-2-1 0 15,-4-1 0-15,-2 0 0 16,-1-2 1-16,-6-2 1 15,1 1 6-15,4 0 3 16,0 0-8-16,6-2-3 0,6 1-1 16,3-2-1-16,0 1-3 15,-2-1 5-15,-4 0 0 16,-3 2 0-16,-4-3 7 16,-5 0 31-16,5 0 0 15,-1-2-22-15,3 0-16 16,-1 0 1-16,2 1-1 15,4-1-16-15,0 0-12 16,-3 2 8-16,-4 0-1 16,-5-1 20-16,-2-1 1 15,-1-2 13-15,-1-1 10 16,4-3 15-16,4 0-23 0,2-1-13 16,3 1-2-16,1 1 0 15,-1-2 0-15,-4 0-9 16,0 0 9-16,-3-4 0 15,-2 0 0-15,6-3-2 16,-1 0 2-16,1 0 0 16,-2 2 10-16,-6 5 16 15,-4 10-8-15,-5 3-11 16,-3 5-7-16,0 2-27 16,-2 0-100-16,-22 17-16 15,-13 0 47-15,-9-3-271 16</inkml:trace>
  <inkml:trace contextRef="#ctx0" brushRef="#br0" timeOffset="-174330.83">13436 12738 469 0,'0'0'123'0,"0"0"-122"15,0 0 0-15,0 0-1 16,-59 87 1-16,23-38 0 16,2-1 2-16,4 1-1 15,5-11-1-15,11-7 0 16,5-12-1-16,8-8-6 15,1-9-18-15,14-2-7 16,24-24 16-16,14-15 15 16,7-12-44-16,3-9-37 15,-7 3-55-15,-4 0 84 16,-11 6 52-16,-7 11 107 16,-9 9 7-16,-8 9-23 0,-8 11-24 15,-4 9-17 1,-2 2-50-16,-2 7-18 0,1 21 8 15,-1 8 2-15,0 9 8 16,0 6 1-16,-1 2-1 16,-7-6 2-16,1-4 2 15,2-8-4-15,3-7-42 16,2-12-60-16,-1-9-86 16</inkml:trace>
  <inkml:trace contextRef="#ctx0" brushRef="#br0" timeOffset="-173459.93">13502 12803 492 0,'0'0'151'15,"0"0"-64"-15,0 0-44 16,0 0-37-16,0 0-2 16,85-37-2-16,-44 30-1 15,5 0 0-15,-6-2-1 16,3 2 1-16,-6 0 0 15,-5-1-1-15,-4 1 0 16,-10 0 0-16,-6 1 0 16,-6 2-3-16,-5 3-4 15,1-1-9-15,-2 2-28 16,3 0-25-16,0 0-6 0,3 0 70 16,0 7-2-1,0 1 0-15,-2-2 5 0,-1-3 2 16,-1 0 1-16,-1-3 11 15,-1 0 64-15,0 0 20 16,0 0-4-16,0 0-30 16,0 0-30-16,0 0-12 15,0 0-9-15,0-7-11 16,0-2-2-16,0 2-12 16,0 3-6-16,0 0 1 15,2 2 9-15,-1 2-2 16,2 0-12-16,3 0-4 15,0 0 4-15,8 0-1 16,-1 0 1-16,-1 0 10 0,1 0-1 16,-5 0 11-1,-4 0 4-15,-2 0 0 0,-2 0 28 16,0-1 40-16,0-2-30 16,0 2-13-16,0-2-12 15,0 3 0-15,0 0-13 16,0 0-9-16,-11 4-15 15,-4 13 11-15,-1 6 9 16,-5 2 2-16,2 3 0 16,2 4 1-16,1 3-2 15,5-1 2-15,5-7-3 16,6-2 3-16,0-8-2 16,6-6-7-16,23-5 0 0,12-6 8 15,16 0 1 1,4-22-2-16,-3-4-12 0,-7-4-2 15,-11-1 16-15,-8 1 1 16,-8-1 1-16,-12 0 3 16,-8-1 12-16,-4-3 11 15,-1 2 4-15,-11 2-13 16,-2 8-2-16,7 10 9 16,2 7-14-16,4 4-11 15,-1 2-5-15,-1 0-16 16,0 12-29-16,-1 10 43 15,-3 10 4-15,2 6 0 0,1 2 1 16,2 3 1-16,0 1 1 16,2 1-1-16,0-4-5 15,0-4-27-15,0-6-23 16,0-7-48-16,0-14-99 16,0-10-158-16</inkml:trace>
  <inkml:trace contextRef="#ctx0" brushRef="#br0" timeOffset="-173279.54">14155 12758 656 0,'0'0'16'0,"0"0"-16"0,0 0 3 16,84-15 17 0,-53 15 2-16,3 0-12 0,5 0-10 15,0 0 0-15,3 0-25 16,-5 0-67-16,-4 0-101 15</inkml:trace>
  <inkml:trace contextRef="#ctx0" brushRef="#br0" timeOffset="-173090.59">14687 12934 16 0,'0'0'639'0,"0"0"-599"16,0 0 18-16,0 0-25 15,0 0-33-15,0 0-33 16,20 0-96-16,-11 0-95 16</inkml:trace>
  <inkml:trace contextRef="#ctx0" brushRef="#br0" timeOffset="-172615.31">15073 12590 587 0,'0'0'55'16,"0"0"41"-16,0 0-43 15,0 0-53-15,0 0-26 16,0 0 19-16,-57 64 7 16,27-24-1-16,3 4 2 15,5-2-1-15,7-3 0 16,9-4-2-16,6-8 2 16,0-10-15-16,27-5-32 15,13-12 37-15,12 0-3 16,5-16-12-16,-6-9 15 15,-7-2 10-15,-14 1 7 16,-12 0 39-16,-9 4 34 16,-6 2-13-16,-3 3-28 0,0 2-30 15,-3 6-9-15,-4 4-2 16,4 3 2-16,-1 2-2 16,-1 0-22-16,-6 15-13 15,-5 11 31-15,-2 5 5 16,2 6-3-16,2 4 2 15,2 3 0-15,8 1 1 16,4-4-21-16,0-7-56 16,5-7-26-16,11-13-119 15</inkml:trace>
  <inkml:trace contextRef="#ctx0" brushRef="#br0" timeOffset="-172468.79">15280 12939 746 0,'0'0'71'0,"0"0"-42"16,0 0-29-16,0 0-69 16,0 0-2-16,0 0-8 15,0-6-46-15,0 14 111 16,3-5-116-16,4-3-192 16</inkml:trace>
  <inkml:trace contextRef="#ctx0" brushRef="#br0" timeOffset="-164074.18">16622 10076 20 0,'0'0'85'0,"0"0"49"15,0 0-39-15,0 0 8 16,0 0-14-16,0 0 0 15,0 0-32-15,10-60-6 16,-9 55 2-16,-1 1-15 16,0 0-7-16,0 0-2 15,0-1-3-15,0 0-1 16,0 2-1-16,0 3-3 16,0 0-20-16,0 0-1 15,0 0-7-15,0 0-12 16,0 15-32-16,0 10 43 15,0 6 5-15,-9 8 0 16,-2 5 1-16,-3 4 2 0,-1 0-3 16,-2-4-12-16,4-8-20 15,-2-6-12-15,3-7-15 16,-1-3-23-16,8-11-39 16,5-9-94-16</inkml:trace>
  <inkml:trace contextRef="#ctx0" brushRef="#br0" timeOffset="-163723.21">17054 9978 536 0,'0'0'156'0,"0"0"-77"16,0 0-45-16,0 0-34 16,-111-3-13-16,62 31 7 15,1 6 3-15,8 5-4 16,9 7 2-16,10 8-1 15,10 1-5-15,10-1-12 0,1-11 2 16,12-8 5 0,21-12-4-16,11-8 20 0,13-11-1 15,6-4 1-15,-2 0-53 16,-13-19-145-16</inkml:trace>
  <inkml:trace contextRef="#ctx0" brushRef="#br0" timeOffset="-162991.81">17895 10087 409 0,'0'0'85'0,"0"0"-20"15,0 0 41-15,0 0-32 16,0 0-48-16,0 0-11 16,-2-11-9-16,2 11-6 15,0 16-14-15,0 15 9 16,0 11 5-16,0 11-2 15,-9 1 2-15,-12-2 0 16,-2-9-13-16,2-7-38 0,4-6-25 16,0-7-21-16,2-10-119 15</inkml:trace>
  <inkml:trace contextRef="#ctx0" brushRef="#br0" timeOffset="-162642.29">18218 10095 614 0,'0'0'49'16,"0"0"37"-16,0 0-50 15,0 0-18-15,0 0-18 16,0 0-10-16,-40-2 1 16,-2 27 2-16,-7 13 5 15,3 8-2-15,4 6 1 16,8 2 2-16,7-5-3 16,11-3 3-16,11-10 0 15,5-8-10-15,6-8-1 16,25-9 12-16,13-6 4 15,14-5-4-15,10-6-45 16,-5-18-97-16,-11-9-301 0</inkml:trace>
  <inkml:trace contextRef="#ctx0" brushRef="#br0" timeOffset="-160659.97">16321 9895 67 0,'0'0'36'0,"0"0"5"0,0 0 56 15,0 0 30-15,0 0-4 16,0 0-44-16,13-14-41 16,-13 2 20-16,0 1-15 15,0-3-10-15,0 5-11 16,0-5-18-16,-4-1-3 15,3 0-1-15,1-4-20 16,0 0-6-16,0-5-12 16,13-4-17-16,5 0 1 15,6-2 29-15,6 2 22 16,0 1-1-16,4 3 0 0,-3 0 3 16,-1 6 1-1,-4 2 6-15,0-1 17 0,-2 4 2 16,-4 6 5-16,0 2-8 15,-3 3-8-15,-5 2-8 16,-5 0-6-16,2 0-1 16,-5 12-5-16,1 3 1 15,-1 5-3-15,-2 6 4 16,-1 3 2-16,3 0 0 16,-3 0 1-16,3 0 0 15,4-4-3-15,1-2-4 16,1-6 6-16,7-1 2 15,1-3-5-15,4-5 2 0,5-4 3 16,6-4 0 0,4 0 2-16,6 0-2 0,-1-12 3 15,-3-2 7-15,-4-3 5 16,-3 0 1-16,-10 0-10 16,-1-2-2-16,-5 1 1 15,-1-1 2-15,2 2-7 16,1-2 0-16,4 2-2 15,2 2-11-15,0 3-11 16,-6 0 21-16,-2 2 3 16,-5 2 3-16,-4 0 21 15,-2 1 4-15,-1 2 14 16,-1 0-3-16,-3 2-22 16,0 3-14-16,0-2 3 0,0 2-4 15,0 0-2-15,0 0-1 16,0 0-5-16,0 0 5 15,0 0-3-15,0 0-2 16,0 0-3-16,0 0-5 16,0 2 8-16,3 4 6 15,2 0 0-15,2-1 1 16,0 1 0-16,2 0-1 16,2 1 2-16,-1 0-2 15,2 1 0-15,0 2 0 16,-2 2 0-16,1-1-2 15,-2 2 2-15,4-3 0 16,4 2 2-16,2 0-1 0,5-5-1 16,9 3 3-1,2-4-3-15,7 0 5 0,7-3-3 16,5-3-1-16,0 0 0 16,-2 0-1-16,-6 0 0 15,-7 0 0-15,-6 0 0 16,-6 0 0-16,-2 0-1 15,-5 2 1-15,-3 3 0 16,-3-1-8-16,-2-1-1 16,4-1 9-16,5-2-1 0,2 0 2 15,5 0-1 1,0 0 0-16,3 0 0 0,1 0 0 16,0 0-7-1,0-4-1-15,-2 0 5 0,-4 0 3 16,-4 0-3-16,-2 1 3 15,-6-2 0-15,-4 4 3 16,-4-2-3-16,2 3 2 16,2 0-2-16,7 0-1 15,6 0 1-15,6 0 0 16,2 0 0-16,0 0 0 16,-2 0 1-16,-4 0 1 15,-5 3 7-15,0 3-1 16,-1 4-8-16,0 5-1 15,1 3 1-15,-6 4-2 16,-2 2-3-16,-9 4-1 16,-3-2 4-16,0 3 0 0,0-3 1 15,-3-2 0-15,-2-4 1 16,-2-3 0-16,3-5 1 16,-4-1-1-16,0 0 3 15,-6 0-3-15,-6 1 0 16,-7-2-69-16,-1-10-90 15,0 0-296-15</inkml:trace>
  <inkml:trace contextRef="#ctx0" brushRef="#br0" timeOffset="-159594.99">16463 8811 459 0,'0'0'35'0,"0"0"67"15,0 0-62-15,0 0-40 16,0 0-5-16,0 0 5 16,-69 117 12-16,23-55 2 15,1 1-7-15,10-6-2 16,13-15-3-16,11-17 0 0,9-13-2 16,2-10 1-16,0-2 4 15,0-2 8-15,26-25 112 16,19-17-86-16,15-15-39 15,6-6-4-15,-3-1-22 16,-7 7-14-16,-11 5-8 16,-7 7 27-16,-10 8 21 15,-9 11-1-15,-7 9 1 16,-5 13 2-16,-5 6-1 16,-2 0-1-16,0 19-13 15,0 10-27-15,0 12 37 16,0 8 3-16,0 3 0 0,-2-1-1 15,2-2 3 1,0-1-1-16,0 0-1 16,3-4 0-16,2-5-1 0,-1-5-38 15,-4-14-83-15,0-12-202 16</inkml:trace>
  <inkml:trace contextRef="#ctx0" brushRef="#br0" timeOffset="-159095">16447 8998 498 0,'0'0'7'0,"0"0"-4"16,123-14 7-16,-63 8 20 0,3 4 4 16,5-1-1-1,-1-1-14-15,1 2-9 0,-4-1-10 16,-11-2 4-16,-17 0-4 15,-15 3 2-15,-15 0-1 16,-6 1 13-16,0-1 5 16,-19 2-6-16,-10 0-13 15,-3 6-3-15,2 17-1 16,10 8 0-16,4 8-1 16,8 9 1-16,7 3 2 15,1-2-2-15,9-11-24 16,27-13-39-16,15-18 36 15,12-7 30-15,4-15 1 0,0-16 1 16,-11-6 3-16,-12-6 0 16,-11 1 9-16,-13-1 9 15,-14 4 15-15,-6 3 3 16,-5 2-1-16,-19 12 20 16,1 6-42-16,0 13-11 15,7 3-6-15,1 15-23 16,0 16 15-16,0 13 5 15,5 11-1-15,1 4 0 16,8-1 4-16,1-12-13 16,0-10-45-16,19-10 33 15,6-9-8-15,5-10-47 0,-3-7-187 16</inkml:trace>
  <inkml:trace contextRef="#ctx0" brushRef="#br0" timeOffset="-158937.78">17280 9068 42 0,'0'0'470'15,"0"0"-467"-15,114-28 8 16,-71 22 19-16,-3 1-3 16,0 2-20-16,-1 3-7 15,-6 0-25-15,0-2-138 16</inkml:trace>
  <inkml:trace contextRef="#ctx0" brushRef="#br0" timeOffset="-158546.97">17929 8835 443 0,'0'0'64'0,"0"0"-39"16,0 0-25-16,0 0 0 16,0 0 0-16,-105 87 9 15,74-45-2-15,4 9 1 16,4 6 1-16,8 0-7 0,9-2-2 16,6-9 2-16,4-12 1 15,28-8-3-15,15-14 4 16,13-11 1-16,0-1-5 15,-7-4-2-15,-12-14 2 16,-13-5 2-16,-13-5 20 16,-11-6 47-16,-4-5-3 15,-28 0-19-15,-21 6-35 16,-5 13-12-16,5 15-4 16,9 5-14-16,10 25-60 15,9 18-12-15,1 0-31 16,10-1-149-16</inkml:trace>
  <inkml:trace contextRef="#ctx0" brushRef="#br0" timeOffset="-158383.68">18121 9377 524 0,'0'0'0'0,"0"0"-12"15,0 0 11-15,0 0-14 16,-80 63-31-16,72-51-68 16,1-8-159-16</inkml:trace>
  <inkml:trace contextRef="#ctx0" brushRef="#br0" timeOffset="-152918.04">21733 5216 267 0,'0'0'98'0,"0"0"-23"15,0 0-17-15,0 0 3 16,0 0-16-16,0 0-11 16,0 0 5-16,0 0-12 15,0 0-10-15,0 0-17 16,2 0 0-16,12 4-29 16,7 4 6-16,7 2-10 15,5 1 7-15,4-1 12 16,4-5 8-16,6 2 6 15,3-7 0-15,9 0 2 16,10 0-2-16,7 0 0 16,6 0-16-16,3-5-9 0,-4-4-7 15,1-3 18-15,-5-1-10 16,-2-1-4-16,-4-1 27 16,-6-3 1-16,-10-2 4 15,-8-4 31-15,-3-3 23 16,-1-2 3-16,-1 0-11 15,2-1-35-15,0 0-3 16,-4 1-7-16,2-1-4 16,-5 1-1-16,-4-1 0 15,-5 0 1-15,-3-1-1 16,1 1 1-16,-5 0-1 16,2-2 0-16,1 0 7 0,0-2 9 15,-3 0 22-15,-1 2-2 16,-5 4 14-16,-2 2-42 15,-2 2-1-15,-5 1-7 16,-1-1 7-16,-5-1-7 16,0-4 0-16,0 3-1 15,-11-2 0-15,-8 1-2 16,0 3 1-16,-2 1 0 16,2 3 4-16,-1 1-4 15,1 1 2-15,-2 1 0 16,-1 0 0-16,0-3 0 15,0 1 1-15,0-3 0 16,-2-3-1-16,1 0 5 0,-4-4-2 16,2-1 4-16,-3 1 0 15,0-3-2-15,0 3 3 16,-4 0-7-16,1 3 7 16,1 1-7-16,-1 1-2 15,2 4 2-15,4 3-3 16,0 0 3-16,0 3-2 15,-1 1 0-15,-1 2 1 16,-5 2-1-16,-3-1 1 16,-1 0-2-16,-2 0 2 15,-3-2 0-15,-2 0 0 16,0-2-2-16,-2 0 1 0,-3-2 1 16,2 0-1-16,0 4 1 15,0 0-1-15,5 0 0 16,0 3 2-16,2 1-2 15,3-2 3-15,2 2-2 16,1 0 0-16,3-2 0 16,2 5 1-16,-4 0-1 15,-1 0 0-15,-1 3 0 16,-3 1-2-16,0 1-1 16,2 0 3-16,0 0-2 15,3 0-1-15,1 0 2 16,3 0-1-16,2 0 2 15,-1 0 0-15,-1 0 0 0,-1 0-2 16,3 0 1-16,2 0-3 16,-2 4 3-16,4 0 1 15,-2-4 0-15,1 3 0 16,0-3 0-16,-2 0 0 16,1 0-1-16,-1 0 0 15,-1 0 1-15,1 0 1 16,-3 0-1-16,2 3-1 15,-2 0 0-15,-2 0 1 16,0 2 0-16,2-2 0 16,2-3-3-16,4 0 3 15,4 0 0-15,0 0 0 0,2 0 0 16,-4 0 0 0,3 0 0-16,3 0 0 0,-1 0 2 15,5 0-2-15,-1 0 0 16,0 0 0-16,-2 0 2 15,-3 0-4-15,1 0 4 16,-4 0-3-16,-1 2 1 16,-4 5 0-16,-2 2-1 15,-4 0-1-15,2 2 2 16,1-4 0-16,2 3 0 16,8-4 0-16,1-2 0 15,2 3 0-15,1-4 2 16,2 3-2-16,-2 0 0 0,-5-1 0 15,-1 1-2 1,-1 4 2-16,-4-3 0 0,-2 4 0 16,2 2-1-16,-2-2 2 15,2 2-2-15,-2 0 1 16,0-2 0-16,1 2-1 16,1-4 1-16,3 1 0 15,0-2 0-15,5-1 0 16,2-1 0-16,-3 1 0 15,0 2 0-15,-5-2 0 16,-4 3 1-16,1 1-1 16,1 2 0-16,0-1-2 15,-1 5 2-15,-2-2-1 16,2 2 1-16,-2 1-1 0,2-3 1 16,3-2 0-16,2-1-1 15,1-4 1-15,2-2 0 16,2 2 0-16,-3 1 0 15,0 0 0-15,0 4 0 16,-1 1-1-16,1 1 1 16,-3 2-2-16,0 2 1 15,0 2 1-15,-1 1-2 16,1 2 2-16,-1-2 0 16,4 3-1-16,-2 0 2 15,4 0-3-15,-4 4 3 16,1 3-1-16,2-3 0 15,-3 6-1-15,8-3 0 0,-1 4 1 16,3 2-3-16,5 5 2 16,5 1 1-16,0 3-1 15,0-2 1-15,4 1 0 16,7-5 1-16,2-5-1 16,-1-2 0-16,3-5 0 15,0 1 1-15,1 0 1 16,1 2-2-16,3 2 0 15,6 1 0-15,2 2-2 16,8 2 2-16,6 0-1 16,4-5 1-16,8 0-1 15,2-5 1-15,3-4 0 0,5-4 0 16,10-4 0-16,8-3 0 16,9-1 0-16,9 0 0 15,-1-2-10-15,-1 2 5 16,-5-2-1-16,-8 0 1 15,-11 2 2-15,-11-6 2 16,-9 0 1-16,-6 0 0 16,0-2 1-16,-6 0 0 15,-1-3 0-15,3-2 4 16,4 0 0-16,9-10 1 16,2-6-6-16,2 1 0 15,-9 1-38-15,-17-3-120 16,-19-7-331-16</inkml:trace>
  <inkml:trace contextRef="#ctx0" brushRef="#br0" timeOffset="-152036.72">22624 4710 330 0,'0'0'297'0,"0"0"-160"15,0 0-33-15,0 0-52 16,0 0-23-16,0 0-29 16,4-10-4-16,-4 15-12 15,0 14 6-15,0 11 10 16,0 7 0-16,-5 2-8 16,-5-4-17-16,1-6-7 0,4-10 4 15,4-10-4-15,1-6-1 16,0-3 33-16,0 0 40 15,13-12 30-15,5-14-67 16,2 3 2-16,-4 2 2 16,-7 8 1-16,-2 4 1 15,-5 7-6-15,-2 0-3 16,1 2 0-16,4 0-5 16,4 0-10-16,2 13-3 15,-1 2 14-15,2 3 1 16,-4-4-10-16,-3-5-5 15,-2-4 14-15,-1-5 4 16,8 0 16-16,9-14 49 0,6-13-55 16,4-2-9-16,-7-5 0 15,-6-1-1-15,-9 1 3 16,-7 4 4-16,0 5-7 16,0 10-3-16,0 7-15 15,0 8-13-15,-2 5-106 16,-1 21-81-16,1 13 158 15,1 0-117-15</inkml:trace>
  <inkml:trace contextRef="#ctx0" brushRef="#br0" timeOffset="-151670.24">22932 4810 506 0,'0'0'22'0,"0"0"-22"16,0 0-55-16,0 0-5 15,0 0 60-15,0 0 26 16,31 18 47-16,-7-16-23 16,-1-2 8-16,2 0-6 15,0-9-9-15,-4-3-19 16,-6-2 0-16,-6-3 9 15,-8 2 6-15,-1 1-24 0,0 2-14 16,0 5-1-16,-8 7-8 16,-5 0-7-16,-4 7-40 15,-4 15 31-15,-3 7 4 16,3 7 3-16,7-2 1 16,14 2-37-16,0-5-11 15,35-6 43-15,15-5-5 16,7-11-78-16,3-9-233 15</inkml:trace>
  <inkml:trace contextRef="#ctx0" brushRef="#br0" timeOffset="-150288.13">23183 4884 98 0,'0'0'175'15,"0"0"-121"-15,0 0 65 16,80 0-27-16,-52-6-47 16,-3-5-21-16,-5-1-9 15,-5-2-3-15,-8-2-1 16,-5 2 26-16,-2-1-1 16,-5 1-17-16,-14 3-19 15,-8 6-4-15,1 5-4 16,0 3-1-16,0 19 0 0,3 8 2 15,4 7-4 1,6 3 8-16,13-1-9 0,0-5 1 16,35-7 11-16,17-13 2 15,11-13 8-15,7-1 1 16,-1-17-2-16,-8-13 0 16,-6-6 5-16,-13-5 4 15,-7-3-17-15,-13-2 0 16,-12-4 3-16,-10-8 25 15,-17 2-13-15,-11 5-7 16,2 17-7-16,9 13 9 16,8 13-11-16,8 8 0 15,-3 0-21-15,-2 12-22 16,0 15 37-16,0 12 4 0,3 5 1 16,3 4 1-16,0-2 0 15,0 0 0-15,0-2 1 16,0-1-1-16,0-5 1 15,0-7 0-15,0-8-1 16,0-9 1-16,0-4-1 16,0-7 0-16,0-3 0 15,0 0 22-15,5-3 59 16,7-21-55-16,4-2-26 16,3-1-4-16,-2 4 3 15,-1 4 0-15,-5 5 0 16,1-1 1-16,-5 2 2 15,-3 5 4-15,-2 0 10 0,0 4 0 16,-2 1-7-16,0 1-9 16,0 2 0-16,0 0-15 15,0 0-13-15,0 0 2 16,0 0-18-16,0 0 7 16,0 0 34-16,0 0 3 15,0 4 0-15,0-1 0 16,-2 0 0-16,0 0 0 15,1-2 0-15,1 1 0 16,0-2 0-16,0 0 2 16,0 0-1-16,0 0 6 15,0 0 31-15,0 0 22 16,0 0-19-16,0 0-27 16,0 0-10-16,0 0-2 0,0 0-2 15,0 0-1-15,0 0 0 16,0 0-3-16,0 0-5 15,0 0-6-15,0 0-7 16,12 0 0-16,9-10-43 16,4-3 37-16,-5 0 28 15,2-4 1-15,-8 3 15 16,-4-1 5-16,-4 2 11 16,-5 4 10-16,-1 0-34 15,0 5-6-15,0 4-2 16,0 0-9-16,-4 0-12 15,-17 11-7-15,-9 11 15 16,-6 4 8-16,-1 8 1 0,-2 4-3 16,4 2 4-1,5 1-8-15,9-3-6 0,10-9-6 16,10-7-4-16,1-7 15 16,16-10 12-16,22-5 15 15,10-3 30-15,9-21-18 16,-1-3-8-16,-3-5-6 15,-8-2-3-15,-11-1 5 16,-8 0 2-16,-8 1 0 16,-9 4-7-16,-4 5-2 15,-5 6-8-15,0 9-5 16,0 1-25-16,0 6 13 0,0 2-15 16,0 1-32-16,0 0-28 15,0 0-40-15,5 3 118 16,3 8 14-16,2 3 0 15,5 2 24-15,4 9-11 16,1 3-8-16,-1 3 4 16,-2 3-2-16,-7-4-7 15,-7-2 0-15,-3-7 0 16,0-5 2-16,0-5-2 16,0-2 1-16,-22 4 2 15,-17 4 11-15,-16 5-14 16,-2-5-79-16,12-11-293 15</inkml:trace>
  <inkml:trace contextRef="#ctx0" brushRef="#br0" timeOffset="-150148.81">23946 5084 749 0,'0'0'72'15,"0"0"-3"-15,0 0-11 16,0 0-42-16,0 0-16 15,0 0-86-15,-43 17-176 16,21 0 76-16</inkml:trace>
  <inkml:trace contextRef="#ctx0" brushRef="#br0" timeOffset="-92943.16">17507 7506 199 0,'0'0'97'16,"0"0"-74"-16,0 0 23 15,0 0-14-15,0 0-6 16,0 0 1-16,0 0 18 16,0 0-11-16,0 0-1 0,-1-31 23 15,-1 30-36 1,1 0-15-16,-1-2 0 0,0 2 29 15,2-1-8-15,0 2-10 16,0-1 8-16,0 1 14 16,0 0-23-16,0 0-6 15,0 0-5-15,0 0-4 16,7-2-6-16,16-4 6 16,19 0 1-16,18-9 0 15,16-5-1-15,12-7-1 16,4-6-8-16,5-3-5 15,-3 0 13-15,-4 3-3 16,-15 5 4-16,-17 4-5 16,-18 7 0-16,-19 8 5 15,-13 3 0-15,-8 4 0 0,0 2-30 16,-14 0-42-16,-24 9-44 16,-12 6-41-16</inkml:trace>
  <inkml:trace contextRef="#ctx0" brushRef="#br0" timeOffset="-91405.42">18129 7662 376 0,'0'0'93'0,"0"0"-4"16,0 0-59-16,0 0 14 16,0 0 16-16,0 0-28 15,2-37 12-15,-2 37-7 16,0 0-30-16,0 0-7 15,0 0-7-15,0 0-7 16,0 6 4-16,-4 9 10 0,-9 7 0 16,-2 3 0-16,-4 4 0 15,-1 4 0-15,1 0 0 16,1-1 0-16,3-2-26 16,0-2-8-16,3-4-1 15,5-7 0-15,1-5-3 16,3-3-12-16,3-4 0 15,0-3-54-15,0-2-105 16</inkml:trace>
  <inkml:trace contextRef="#ctx0" brushRef="#br0" timeOffset="-90663.48">18482 7543 491 0,'0'0'147'15,"0"0"-17"-15,0 0-69 16,0 0-52-16,0 0-9 16,0 0-3-16,0-3-8 0,0 8 8 15,-5 6 2-15,-11 5 1 16,-4 5-2-16,-6 1 0 16,-5 6 2-16,-2 0 0 15,-3 3 1-15,0-1-1 16,4-1 1-16,5 0-1 15,6-8 1-15,7-1-1 16,6-4-1-16,6-3-4 16,2-3-3-16,0-3 1 15,5-2 7-15,16-1 3 16,7-4 0-16,11 0 1 16,10 0-4-16,3 0-5 0,0-8-9 15,1 0 2-15,-4 3-10 16,-4-2-14-16,-8-1-8 15,-6-1 13-15,-7-1-5 16,-8-2 0-16,-5 0-9 16,-5-5 1-16,-6 2-25 15,0-2 20-15,0 0 49 16,-2 1 12-16,-6 2 96 16,3 2 102-16,-1 2-148 15,2 4 32-15,2 4-37 16,1 2-27-16,-1 0-30 15,-1 0-6-15,-2 18-9 16,-5 10 13-16,-5 9 0 0,0 3 2 16,-4 6 3-1,-3 1-3-15,1 3 0 0,-2-1-4 16,1-2-8-16,4-6-13 16,0-8-8-16,4-6-28 15,0-3-43-15,3-10-46 16,4-9-302-16</inkml:trace>
  <inkml:trace contextRef="#ctx0" brushRef="#br0" timeOffset="-90518.42">18577 8078 16 0,'0'0'823'15,"0"0"-730"-15,0 0-48 0,0 0-45 16,0 0-8-16,0 0-89 15,-8 0-58-15,0 10-11 16,2-3-354-16</inkml:trace>
  <inkml:trace contextRef="#ctx0" brushRef="#br0" timeOffset="-89414.71">15717 7308 395 0,'0'0'105'15,"0"0"-79"-15,0 0-10 16,0 0-6-16,0 0-1 16,0 0 15-16,36 16 29 15,1-16-13-15,11 0-2 16,9 0-2-16,7-3-7 15,5-10-9-15,6 1-7 16,2-2-2-16,0-1-3 16,-7 2-3-16,-7 4-1 15,-14 2-1-15,-13 2-2 16,-17 4-1-16,-10 1-1 16,-7-2-8-16,-2 2-33 0,0 0-35 15,-11 0-20-15,-18 5-37 16,-3 6-53-16</inkml:trace>
  <inkml:trace contextRef="#ctx0" brushRef="#br0" timeOffset="-89049.32">15677 7608 703 0,'0'0'148'16,"0"0"-92"-16,0 0-36 16,0 0-20-16,0 0-9 15,0 0-8-15,0 37 17 16,0 3 0-16,0 3 0 16,0 4 0-16,0-3-36 15,0-5-27-15,0-3-8 0,0-10-78 16,0-11-65-16</inkml:trace>
  <inkml:trace contextRef="#ctx0" brushRef="#br0" timeOffset="-88581.29">16003 7662 617 0,'0'0'131'0,"0"0"-29"0,0 0-60 15,0 0-18-15,0 0-11 16,0 0-7-16,90-51-6 16,-62 54-6-16,-2 15 4 15,-4 7-3-15,-9 4 0 16,-8 3-2-16,-5 2-10 15,-3-3-2-15,-21-1-1 16,-9-3 3-16,-5-4-14 16,-1-5 1-16,1-4-15 15,7-6 1-15,3-8 14 0,12 0 24 16,6 0 6 0,9 0 33-16,1-6 24 0,4-1-7 15,19 0-45 1,11 3-1-16,4 0-2 0,0 1-2 15,-1 1 1-15,-4 0-1 16,-5-1 2-16,-1 1 3 16,-1-1-1-16,-1 0-4 15,4-4-1-15,-1 0-54 16,-3-3-55-16,-6 1-121 16</inkml:trace>
  <inkml:trace contextRef="#ctx0" brushRef="#br0" timeOffset="-88412.48">16202 7868 535 0,'0'0'292'0,"0"0"-223"16,0 0-45-16,0 0-23 15,0 0-1-15,0 0-18 16,0 11-92-16,0-5-44 15,0-6-390-15</inkml:trace>
  <inkml:trace contextRef="#ctx0" brushRef="#br0" timeOffset="-71762.74">12938 5975 337 0,'0'0'79'0,"0"0"-15"0,0 0-4 16,0 0-12-16,0 0-23 16,0 0 25-16,0 0-18 15,0 0 5-15,-13-4-16 16,13 4-10-16,0 0 2 16,0 0-4-16,0 0 2 15,0 0 10-15,0 0-3 16,0 0-2-16,0-1-15 15,5-5 0-15,24 0-2 16,16-5 1-16,11 0-1 16,10-5 1-16,7-1-1 15,6-5 1-15,6-5-5 16,-4-2-7-16,1 3 8 16,-13-1 0-16,-20 9-2 15,-16 7 2-15,-21 6 2 0,-12 5-14 16,-3 0-49-16,-33 5-27 15,-21 14-7-15,-10 1-87 16</inkml:trace>
  <inkml:trace contextRef="#ctx0" brushRef="#br0" timeOffset="-71321.44">13214 6157 542 0,'0'0'108'0,"0"0"-4"16,0 0-78-16,0 0-8 15,0 0-18-15,0 0-4 16,0 34-9-16,0-5 13 16,-3 5 0-16,-9 4 2 15,-1 0 0-15,-6-2 0 16,2-6-2-16,1-3-49 16,2-3-26-16,2-7-14 15,5-11-75-15</inkml:trace>
  <inkml:trace contextRef="#ctx0" brushRef="#br0" timeOffset="-70716.24">13450 6244 375 0,'0'0'139'0,"0"0"-70"15,0 0-38-15,0 0-6 16,0 0-9-16,85-49 2 16,-60 42 13-16,-2 7-3 15,-3 0-22-15,-6 0-6 16,-2 16-6-16,-5 5 3 16,-7 5 0-16,0 3 3 15,-10 4-7-15,-18 2-3 16,-11 1-4-16,-5-4-9 0,2-6-5 15,5-4 2 1,9-10 23-16,10-2 2 0,6-10 0 16,5 0 1-16,2 0 36 15,2 0 15-15,0 0-27 16,3 0 17-16,0 0-34 16,0 0-7-16,3 0-68 15,20 0 26-15,12 0 38 16,9 0 4-16,5 0-10 15,2 0 8-15,-1-3 2 16,-5-2 2-16,-5-1-2 16,-10 3 0-16,-10 0 0 15,-7-1 0-15,-8 3-16 16,-5 1-76-16,-10-2-184 16</inkml:trace>
  <inkml:trace contextRef="#ctx0" brushRef="#br0" timeOffset="-70546.13">13614 6491 555 0,'0'0'103'15,"0"0"-94"-15,0 0-9 16,0 0-128-16,0 0-94 15</inkml:trace>
  <inkml:trace contextRef="#ctx0" brushRef="#br0" timeOffset="-67150.14">16102 7953 78 0,'0'0'69'15,"0"0"-36"-15,0 0-33 16,0 0-6-16,0 0-38 15,0 0 3-15,17 9 0 16,-17-9 2-16</inkml:trace>
  <inkml:trace contextRef="#ctx0" brushRef="#br0" timeOffset="-64871.54">11023 5822 172 0,'0'0'107'0,"0"0"-10"15,0 0-15-15,0 0-14 16,0 0 8-16,0 0 3 16,0 0-7-16,-6-16-27 15,29 6-23-15,9-7-21 16,10 0 2-16,6-2 0 16,-1 0-1-16,1 5 2 15,4 1-4-15,4 4-2 16,6 3 1-16,1 2-4 15,-8 4-16-15,-10 0-30 16,-11 0-15-16,-13 0 6 0,-13 10-25 16,-8-1-78-16,-23 1-38 15</inkml:trace>
  <inkml:trace contextRef="#ctx0" brushRef="#br0" timeOffset="-63839.55">10835 6036 264 0,'0'0'137'0,"0"0"-50"15,0 0-20-15,0 0-13 0,0 0-26 16,23-73 5-16,-23 66-17 15,0-2 46-15,0 3-60 16,0-1 0-16,-7-2-2 16,-9 1-5-16,-3 3 3 15,-5 1 2-15,-4 4-4 16,-1 0-4-16,1 0 8 16,0 14-4-16,1 6-4 15,1 4 5-15,4 7 2 16,4 5-1-16,11 1-4 15,7-1 1-15,0-7-4 0,15-7 4 16,17-8 3-16,8-9 2 16,10-5 7-16,2-8 0 15,-4-12 3-15,-9-3 19 16,-14 1 11-16,-10 1-5 16,-12 4-15-16,-3-2 3 15,0 4-4-15,-12 1-16 16,-7 3-3-16,3 6-2 15,8 4-5-15,4 1 6 16,4 0-6-16,0 17-53 16,0 14 53-16,0 10 7 15,0 7 1-15,0 1-1 16,6-1 4-16,-3-4-4 16,-1-5-1-16,-2-6-2 0,0-5 3 15,-2-7 0-15,-5-3 2 16,-5-5-1-16,-1-3 0 15,-8-3 1-15,-7-1 0 16,-11-3 6-16,-13 0-3 16,-13-3-5-16,1 3 0 15,6 2-80-15,16-1-46 16,24-4-42-16,18 0-65 16</inkml:trace>
  <inkml:trace contextRef="#ctx0" brushRef="#br0" timeOffset="-63672.94">10614 6449 532 0,'0'0'103'0,"0"0"29"16,0 0-59-16,0 0-43 15,0 0-30-15,0 0-193 16,-13-21-203-16</inkml:trace>
  <inkml:trace contextRef="#ctx0" brushRef="#br0" timeOffset="-58202.26">16138 7657 206 0,'0'0'127'15,"0"0"-78"-15,0 0-23 16,0 0-17-16,0 0-4 16,0 0-3-16,0 0 2 15,9-19-4-15,-9 19-2 16,0 0-29-16,0 2-93 16,0 10 76-16,-8-2-118 15</inkml:trace>
  <inkml:trace contextRef="#ctx0" brushRef="#br0" timeOffset="-35300.46">13784 8366 35 0,'0'0'71'0,"0"0"-58"0,0 0 19 16,0 0 28-16,0 0 35 16,0 0-6-16,0 0-34 15,0 0 23-15,76-55 1 16,-76 51 7-16,0 3-32 16,0-2-30-16,0 3-15 15,0 0-5-15,0 0-4 16,0 0 0-16,0 0-1 15,0 0-2-15,0 0-6 16,0 0-1-16,0 0-1 16,-9 0 8-16,-12 8 2 0,-9 6 1 15,-10 5 0 1,-11 5-4-16,-14 5 4 0,-11 4 0 16,-11 4-1-16,-8-3-11 15,1 1 2-15,-3-6-30 16,3-5 39-16,14-4-2 15,17-6 3-15,22-5 4 16,21-5-4-16,14-3-1 16,6-1-5-16,0 2-2 15,6-2 4-15,17 0 4 16,10 0 4-16,3 0-4 16,-4-4-5-16,-6-1-29 15,-16-1-55-15,-10 2-222 0</inkml:trace>
  <inkml:trace contextRef="#ctx0" brushRef="#br0" timeOffset="-30110.42">14251 8629 60 0,'0'0'115'0,"0"0"-2"16,0 0-19-16,0 0-34 15,0 0-3-15,0 0-25 0,0 0-3 16,15 0-6-16,-11 0-3 16,1-3-8-16,-1-3 16 15,-1 1 2-15,0 0 3 16,-3-1-3-16,1 1-19 16,1-2-5-16,-2-1-5 15,0-1 0-15,0-2 5 16,0 0-4-16,0-4 0 15,-4 0 2-15,-8-2-2 16,0 0-2-16,-2-2 0 16,0 2-2-16,0 3-2 15,-2-1 4-15,4 3-1 0,3 5-1 16,-3 0-2-16,-1 4-1 16,-1 3 1-16,-3 0-3 15,1 0 6-15,1 0 1 16,0 3-3-16,0 9-6 15,1 2 9-15,-2 3 0 16,-1 4-3-16,0 2 3 16,-2 3 1-16,2 0-1 15,7-2 0-15,9-3-1 16,1-4-1-16,1-4 2 16,20-3 0-16,6-6 2 15,5-4 2-15,6 0 0 16,1-2-1-16,1-10-1 0,-6-4 1 15,-4 2-1 1,-5-3 3-16,-10 3 14 0,-7 0 27 16,-7 3-24-16,-1 2 5 15,0 3-10-15,0 6-5 16,0 0-12-16,-4 0-8 16,-2 0-1-16,-2 3 3 15,-2 11 1-15,0 1 4 16,0 4 0-16,-1 4-1 15,2 1-1-15,-1 4 2 16,-4 3 1-16,-4 2-4 16,-3 2 4-16,-4 0 1 15,-1 1 2-15,-1-4-2 16,2-4-1-16,0-4 2 0,2-5-1 16,4-7-1-1,1-2 1-15,8-3-1 0,2-4 0 16,2-3 1-16,-1 0 1 15,-2 0 3-15,-2 0-1 16,2 0-3-16,-1 0-1 16,-3 0-6-16,2 0-41 15,-1 0-96-15,6 0-111 16</inkml:trace>
  <inkml:trace contextRef="#ctx0" brushRef="#br0" timeOffset="-29950.39">13955 8906 544 0,'0'0'151'16,"0"0"-21"-16,0 0-48 15,0 0-43-15,0 0-39 16,0 0 0-16,-5-20-175 16,-12 37 0-16,-4-3-208 15</inkml:trace>
  <inkml:trace contextRef="#ctx0" brushRef="#br0" timeOffset="-28589.49">11087 8588 31 0,'0'0'293'0,"0"0"-217"16,0 0-21-16,0 0-10 15,0 0-17-15,0 0-5 16,-24 0-14-16,24 0-4 15,0 0-3-15,0 0 10 16,0 0 3-16,0 0 5 16,12 0-3-16,23 0 11 0,19-3 7 15,17-12 13 1,17-7-19-16,9-5-7 0,0 0-12 16,-5-2 0-16,-11 3-5 15,-14 4-1-15,-11 3-2 16,-12 4 0-16,-14 5 0 15,-14 3-1-15,-9 5-1 16,-5-1 0-16,-2 3-3 16,0 0-6-16,-16 0-36 15,-20 15-25-15,-16 7 4 16,-10-1-85-16,2-9-306 16</inkml:trace>
  <inkml:trace contextRef="#ctx0" brushRef="#br0" timeOffset="-27625.55">10783 8313 397 0,'0'0'97'0,"0"0"-6"16,0 0 19-16,0 0-29 16,0 0-33-16,0 0-25 15,9-59-23-15,-9 59-14 16,-11 20-11-16,-13 13 25 15,-10 13 0-15,-7 8 3 16,0 1-3-16,2-3 0 16,8-9 1-16,6-7-2 15,7-5-1-15,6-6-3 16,7-9-7-16,2-3-24 0,3-5 9 16,0-4-6-16,8-4 29 15,17 0 4-15,9 0 2 16,7-9-1-16,3-4-2 15,0 2 1-15,-6 0-7 16,1 1-13-16,-7 0-16 16,-2-1 19-16,-2 3 11 15,-10 4 5-15,-2-5 2 16,-4 4-2-16,-4 1 0 16,-1-2 1-16,-4 1 0 15,-3-1 2-15,0 0 17 16,0 0 11-16,0 0 15 15,0 1 24-15,0 0-26 0,0 5-18 16,0 0-10-16,0 0-15 16,0 0-14-16,-5 7-5 15,-3 14 14-15,-3 9 5 16,-4 7-3-16,0 4 2 16,-1 2 1-16,-2-1 0 15,-1-2-1-15,4-5 1 16,0-8 1-16,6-6 0 15,1-7-1-15,3-2 1 16,1-4-1-16,2-6-50 16,2-2-79-16,0-12-56 15</inkml:trace>
  <inkml:trace contextRef="#ctx0" brushRef="#br0" timeOffset="-26208.56">11144 7856 23 0,'0'0'221'16,"0"0"-120"-16,0 0-20 15,0 0-18-15,0 0-27 16,0 0 4-16,-3 0 10 15,3 0-27-15,0 0-18 16,0 0 0-16,0 0 3 16,0 0 7-16,0 0 0 15,3 0-14-15,17 0 2 16,19 0 7-16,12 0-7 16,9-3 0-16,9-4 1 15,0-3-3-15,-4 1 2 0,-9-4-2 16,-9 3 0-1,-10 1 0-15,-4-1 0 0,-9 2-1 16,-7 0 1 0,-4 4 1-16,-9 0-1 0,0 4 2 15,-4-1-3-15,0 1-7 16,-21 0-63-16,-14 0-159 16,-11 0-89-16</inkml:trace>
  <inkml:trace contextRef="#ctx0" brushRef="#br0" timeOffset="-25427.18">10978 7671 163 0,'0'0'188'0,"0"0"-125"16,0 0-14-16,0 0-34 15,0 0-15-15,0 0 0 16,-43 29 0-16,28-2 3 15,2 4 3-15,-1 7-6 16,4 5 7-16,5 1-5 16,5-2-2-16,0-6 2 15,5-8 1-15,17-11 3 16,5-8-4-16,9-9 11 16,4 0 0-16,5-9-1 15,-4-20 17-15,-5-8 27 16,-7-6-1-16,-12-1-1 15,-7 1-8-15,-10 2-8 16,0 4-16-16,-15 4-15 16,-12 3-5-16,-5 6-2 0,2 6 0 15,5 7 0-15,6 11-3 16,0 0-7-16,2 15-80 16,-2 15 6-16,7 5-22 15,6 1-48-15,6-7-156 16</inkml:trace>
  <inkml:trace contextRef="#ctx0" brushRef="#br0" timeOffset="-25271.52">11148 7817 625 0,'0'0'38'16,"0"0"-38"-16,0 0 0 15,0 0-228-15,0 0 227 16,0 0-135-16</inkml:trace>
  <inkml:trace contextRef="#ctx0" brushRef="#br0" timeOffset="-22569.52">10720 6060 363 0,'0'0'0'16,"0"0"-55"-16,0 0 54 16,0 0-2-16,0 0-95 15,0 0-41-15</inkml:trace>
  <inkml:trace contextRef="#ctx0" brushRef="#br0" timeOffset="8615.75">9105 8040 92 0,'0'0'32'16,"0"0"23"-16,0 0 18 16,0 0-29-16,0 0-20 15,0 0 1-15,0 0 6 16,0 0 0-16,0 0 2 16,0 0-6-16,0-18 0 0,0 16 0 15,0-3-17-15,0 2 6 16,0 2-2-16,0 1 1 15,0 0-8-15,0-2-3 16,0 2 1-16,0 0-1 16,0 0-1-16,0 0-3 15,0 0-4-15,-4 0-3 16,-15 14 2-16,-7 13 3 16,-12 11 0-16,-9 12-5 15,-9 9 7-15,-5 6 0 0,-1 3 7 16,2-5-5-1,2-3-1-15,8-9-1 0,3-7 3 16,8-8-2-16,11-10 0 16,5-6 0-16,10-6 0 15,7-4 0-15,1-4 2 16,4-2-2-16,1-3 1 16,0 0 2-16,0 1 0 15,0 1 0-15,0-3-3 16,0 2 1-16,0-1 2 15,0 1-1-15,0-2 1 16,0 0-4-16,0 0-68 16,3-5-155-16</inkml:trace>
  <inkml:trace contextRef="#ctx0" brushRef="#br0" timeOffset="10673.29">9364 8341 212 0,'0'0'81'0,"0"0"-9"16,0 0-33-16,0 0 0 15,0 0 1-15,0 0-20 16,2-19-2-16,-2 17 5 16,0 0-6-16,0-1-1 15,0 2-4-15,0 0 12 16,0 1-12-16,0 0-8 15,0 0-4-15,0 0-7 16,0 0-11-16,-9 0 8 16,-4 14 10-16,-4 1 0 15,-4 4-1-15,-1 2-2 16,1 3 3-16,-3 1-3 0,1 2 3 16,3 1 0-1,0 0 0-15,3-4 0 0,0 0-1 16,5-4 1-16,5-4 0 15,0-4 0-15,5 0 0 16,0-5 0-16,1-1-1 16,1-2-1-16,0-1 2 15,4-2 0-15,11-1 9 16,6 0-5-16,1 0-1 16,1 0-3-16,1 0-4 15,2 0-5-15,0 0-4 16,-1-1-2-16,2 1-17 0,-5 0 2 15,1-2-5 1,-1 1-5-16,-6-1 6 0,3 0-1 16,-6-3-8-16,0-2 32 15,-8-1 11-15,-1 0 2 16,-4-1 18-16,0-3 16 16,0 0-4-16,-4-2 15 15,-4 1-7-15,-2-1 12 16,3 1 10-16,2 4 2 15,2 2-28-15,3 4-14 16,-3 2-7-16,3 1-14 16,0 0-1-16,0 0-6 15,0 0-12-15,0 7-36 16,0 14 54-16,0 5 0 16,0 5-1-16,0 2 1 0,-4-2-2 15,-1 3 2-15,-2-1 0 16,-1 0 2-16,2-2-2 15,0-3 1-15,1-5-1 16,0-7 2-16,2-5-2 16,1-3 2-16,1-5 1 15,1 0-2-15,-2-1-1 16,2-2-6-16,-1 1-4 16,-8 1-50-16,0-2-282 15</inkml:trace>
  <inkml:trace contextRef="#ctx0" brushRef="#br0" timeOffset="10844.53">9357 8866 581 0,'0'0'120'0,"0"0"-56"15,0 0-40-15,0 0-11 16,0 0-13-16,0 0-140 15,-2-16-208-15,-3 24 118 16</inkml:trace>
  <inkml:trace contextRef="#ctx0" brushRef="#br0" timeOffset="12216.81">9270 8601 244 0,'0'0'0'16,"0"0"-19"-16,0 0-9 15,0 0 28-15,0 0 1 16,0 0 0-16,-1 5 20 16,1-5 46-16,0 0 18 15,-2 0-12-15,-1 0-42 16,-5 0-31-16,0 3-8 15,-4 0-107-15,7-3-71 0</inkml:trace>
  <inkml:trace contextRef="#ctx0" brushRef="#br0" timeOffset="13484.69">9336 8604 53 0,'0'0'278'0,"0"0"-189"16,0 0-40-16,0 0-23 16,0 0-16-16,0 0-10 15,-3-10 0-15,3 10-16 16,0 0-24-16,0 0 6 15,0 0-12-15,0 0-95 16,0 0 100-16,4-8-137 16</inkml:trace>
  <inkml:trace contextRef="#ctx0" brushRef="#br0" timeOffset="14423.66">11320 7295 166 0,'0'0'54'0,"0"0"-10"16,0 0-44-16,0 0 0 16,0 0-26-16,0 0-53 15,0 4 30-15,0 1 49 16,0-3 0-16,0 0 0 15,0-2 1-15,0 0 0 16,0 0-1-16,0 0 11 16,0 0 36-16,0 0 14 15,0 0-31-15,-6 0-27 16,1 0 0-16,-1 0-3 16,3 0 1-16,2 0-1 0,-3 3-5 15,4-3-2-15,-1 2 6 16,1 1 0-16,0 0-21 15,0-1 0-15,0-1 9 16,0 1 3-16,0-1 8 16,0-1 2-16,0 3 0 15,0-3 1-15,0 3-2 16,0-2-17-16,0 2-8 16,0 0-5-16,0-2-43 15</inkml:trace>
  <inkml:trace contextRef="#ctx0" brushRef="#br0" timeOffset="15974.38">9397 8592 0 0,'0'0'0'0,"0"0"0"16</inkml:trace>
  <inkml:trace contextRef="#ctx0" brushRef="#br0" timeOffset="16399.39">9397 8592 9 0,'-3'-42'33'16,"3"35"-9"-16,0 0 1 15,0-1-11-15,0-2-1 16,0 3-3-16,0-5-6 15,0-2-2-15,0-1-2 16,0-2-2-16,0 0 2 16,0 1-1-16,0 3-1 15,0 3 2-15,0 2 0 16,0 2 0-16,0 1 8 0,0 2 6 16,0 0 2-16,0 0 12 15,-1 3-15-15,1 0-7 16,0 0-6-16,-2 0-3 15,2 0-44-15,-4 0 33 16,4 0 14-16,-2 6-11 16,1 2 2-16,-1-1 1 15,-2 1 8-15,1 1 0 16,-2-2-3-16,1 1 3 16,-1-5 0-16,1 2 1 15,2-4-1-15,2 0 0 16,-1 3 0-16,1-4 2 0,-2 5-2 15,0-2 1 1,0 1-1-16,0 1 0 0,0 0 0 16,-3 1 0-16,-1 2 0 15,-2 1-4-15</inkml:trace>
  <inkml:trace contextRef="#ctx0" brushRef="#br0" timeOffset="56643.94">8935 5538 30 0,'0'0'71'16,"0"0"-36"-16,0 0 7 16,0 0-27-16,0 0 4 15,0 0 31-15,0 0-29 16,0 0 41-16,0 0-22 15,0 0-3-15,56-46 33 16,-54 41-26-16,-2 2 41 16,0 1-56-16,0 1-1 15,0-1-21-15,0 1-7 16,0 1 3-16,0 0 1 16,0 0-3-16,0 0-1 0,0 0 0 15,0 0 0 1,0 0 0-16,0 0-8 0,-2 0-5 15,-21 18 7-15,-20 11 6 16,-10 16 0-16,-11 12 3 16,-3 8-3-16,0 3 0 15,3-3 0-15,7-7 0 16,8-12 0-16,16-9 0 16,10-11-2-16,12-12 4 15,6-6-4-15,4-5 0 16,1-3 2-16,0 1-2 15,0-1 2-15,0 0 6 0,2 0-3 16,15-1-3 0,4-10-44-16,-2 0 3 0,-2 3-77 15,-11-1-148-15</inkml:trace>
  <inkml:trace contextRef="#ctx0" brushRef="#br0" timeOffset="58316.52">9297 5700 194 0,'0'0'49'0,"0"0"9"15,0 0-33-15,0 0-2 16,0 0-4-16,0 0 17 16,28-47-3-16,-26 40 10 15,-2-2-25-15,3 1 3 16,-3 0 7-16,2 0 0 16,-2-1-20-16,0 1-6 15,0 1-2-15,0-1 1 0,0-2-1 16,0 4 2-16,0 0 7 15,-5-2 4-15,-6 2-7 16,1 3-6-16,-2-1-1 16,-1 1 1-16,1 3 7 15,-3 0-7-15,0 0-1 16,-1 0-2-16,1 3 2 16,-3 6 0-16,4 3-1 15,-2 0 2-15,-2 2-4 16,2 3 4-16,2 1 0 15,-2 2-4-15,5 3 2 16,0 5 2-16,3 0 4 0,2 3-4 16,5-2-2-16,1-3 2 15,0-3 0-15,6-4 0 16,13-6 2-16,6-11 1 16,5-2 2-16,6-2-3 15,3-19 2-15,-2-2-2 16,-7-4-2-16,-6 1 3 15,-11-1 4-15,-4 0 45 16,-9-3 0-16,3 5-49 16,-3 3 3-16,0 5 18 15,0 4-17-15,0 2-6 16,0 5-1-16,0 0 0 16,0 3 1-16,0 1-1 0,0 2 0 15,0 0-5 1,0 0-3-16,0 0-2 0,0 0-2 15,0 0 5-15,0 0 6 16,0 0-2-16,0 0-1 16,0 0-5-16,0 14 6 15,0 8 3-15,0 11-2 16,-6 6 1-16,-6 8 1 16,-3 3-1-16,-4 1 1 15,1 3 1-15,-6-1 1 16,3 0-1-16,-4-4 3 15,4-4-4-15,-3-5 3 16,2-7 1-16,4-7-4 16,4-7 2-16,4-6 6 0,3-7 13 15,2-2 16-15,-1 0 3 16,-1-1-9-16,-1-1-15 16,-4-1-14-16,5 2-2 15,-2-1 2-15,0 0-2 16,1 2 0-16,1-1-2 15,1-1 2-15,-1 2-3 16,1 2-7-16,-2 1-12 16,4-3-9-16,-1 1-13 15,5-4 4-15,0-1-3 16,0 0 19-16,0 0 14 0,0 0-13 16,0 2-5-1,0 1-74-15,12-3 38 0,0 0-159 16</inkml:trace>
  <inkml:trace contextRef="#ctx0" brushRef="#br0" timeOffset="58468.12">9036 6271 55 0,'0'0'372'0,"0"0"-260"16,0 0-16-16,0 0-12 15,0 0-16-15,0 0-39 16,-13-22-29-16,13 24-170 15,0 8 7-15,0-5-76 16</inkml:trace>
  <inkml:trace contextRef="#ctx0" brushRef="#br0" timeOffset="59908.92">7036 5627 167 0,'0'0'99'0,"0"0"23"15,0 0-78-15,0 0 13 16,0 0-14-16,0 0-15 16,3-43 26-16,-3 41-4 15,0 2-22-15,0 0-16 16,-18 0-12-16,-7 18-7 16,-17 11 6-16,-9 5 1 15,-5 3 0-15,-7 4 0 0,3 3 1 16,-2 3-1-16,5-1 0 15,8 0 0-15,9-6 2 16,8-7-4-16,13-8 2 16,8-8-3-16,7-6-20 15,4-8-42-15,5-3 13 16,24-7-13-16,9-18-227 16</inkml:trace>
  <inkml:trace contextRef="#ctx0" brushRef="#br0" timeOffset="61341.14">5877 5765 181 0,'0'0'57'15,"0"0"-3"-15,0 0 14 16,0 0 5-16,0 0-13 15,0 0-35-15,-64-22-24 16,54 42-1-16,0 5 7 16,0 9 9-16,-2 4-5 15,3 2 8-15,0 4-9 16,3-5-2-16,2-8-3 16,4-6-5-16,0-9 1 15,0-8 0-15,0-6 5 16,19-2 6-16,11-15 40 15,9-13-44-15,-2 1-6 0,-6 2-2 16,-11 8 4 0,-8 8-1-16,-6 4-3 0,0 5 0 15,4 0-15-15,-1 15 9 16,0 6 2-16,-3 7 2 16,-4 5-2-16,-2 1 2 15,0 5 1-15,-3 3 0 16,-9-2 1-16,1-4-1 15,-2-6-1-15,2-9 2 16,-2-4 3-16,-1-5 6 16,-3-5 11-16,-3-2 12 15,-7-3-2-15,-4-2-7 16,-3 0-5-16,7 0-10 16,1-2 5-16,8-4 4 15,8 2-17-15,6 2 0 0,2-1-26 16,2 3-53-16,0 0-76 15,0-4-245-15</inkml:trace>
  <inkml:trace contextRef="#ctx0" brushRef="#br0" timeOffset="61803.86">5883 5845 219 0,'0'0'94'16,"0"0"-36"-16,0 0-9 15,0 0-10-15,0 0-5 16,0 0-15-16,-18-26 14 16,18 25 1-16,-3-1-6 15,3 2 7-15,0-3 11 16,0 3-12-16,0-2-6 16,0-3-17-16,23-2-11 0,8-7-4 15,9 3 4 1,8-5 1-16,-2 4-1 0,-4-1-3 15,-2-1 3-15,-4 2-1 16,-12 0 0-16,-6 2 1 16,-11 5 0-16,-4 3-1 15,-3 1 1-15,0 1 0 16,-3 0-12-16,-19 5-71 16,-15 15-53-16,-7-1-85 15</inkml:trace>
  <inkml:trace contextRef="#ctx0" brushRef="#br0" timeOffset="61976.91">6094 5818 396 0,'0'0'102'0,"0"0"24"16,0 0-63-16,0 0-57 15,0 0-6-15,0 0-256 16,0-5 55-16</inkml:trace>
  <inkml:trace contextRef="#ctx0" brushRef="#br0" timeOffset="71137.11">9315 8349 62 0,'0'0'1'0,"0"0"-1"0,0 0-8 16,0 0 8-16,0 0 12 15,0 0 53-15,0 0-31 16,0 0 0-16,0-19 22 16,0 14-17-16,0 0-1 15,0 2 12-15,0 0-17 16,0 2-20-16,0-2-8 16,1-1-4-16,5-1 0 0,-3 0 0 15,2-2 1 1,0 3 1-16,-3-2 2 0,3 1 0 15,-2 1-4-15,-2 3 0 16,3-1-1-16,-4 2 0 16,2-1-2-16,0 0 2 15,-1-1 3-15,1-1-2 16,4-5 8-16,-2-1 15 16,1-1 0-16,-2 3 3 15,0-1-8-15,-1 5-6 16,0 2 24-16,-2 0-26 15,0 1-11-15,0 0 0 16,0 0-13-16,0 0-22 16,0 0 17-16,0 3 17 15,-12 9 0-15,-3 3 2 0,-5 5-1 16,-6 3 0-16,-2 4 0 16,3-2 1-16,5 2-1 15,-1-4 0-15,8-4 1 16,-1-4-1-16,4-1 0 15,1-1 1-15,0-3-1 16,3 1 2-16,-3 1-2 16,3-2 0-16,-3-1 0 15,2 4 0-15,0-6 0 16,3 3 0-16,-3-3 0 0,4 2 0 16,-3 0 0-1,-2 0 0-15,2 1 0 0,-1-1 0 16,1-3-2-16,2 0 2 15,2-1 0-15,-1-3 2 16,3-2 0-16,0 0 3 16,0 0 5-16,0 0-2 15,0 0-6-15,-1 0-2 16,1 0-3-16,0 0 3 16,0 0 0-16,0 0 0 15,0 0-1-15,9 0 1 16,9 0 2-16,5 0-2 15,0 0 2-15,-1 0-2 16,-1 0 0-16,-3 4 1 16,0-2-1-16,-3 1 0 0,1-3 0 15,-4 0 0 1,1 0 0-16,-5 0 1 0,-2 0-1 16,2 0 5-16,-4 0-1 15,-1-3 4-15,-2 1-2 16,1-1-2-16,1 2-3 15,3-3-1-15,1-1 0 16,5 3-2-16,2-1 0 16,0 2 2-16,0-2 0 15,-1 3-2-15,-2-1 1 16,-1-1 1-16,0 1 1 16,-2-3-1-16,3 2 0 0,-4 1 1 15,5-2-1 1,-2 2-3-16,-2-1-2 0,-1 2 0 15,-5 0 3-15,-2 0 1 16,0 0 1-16,0 0 0 16,0 0 0-16,0 0-1 15,0 0-2-15,0 0-1 16,0 0-35-16,0 0-20 16,0 0 26-16,0 0 30 15,0 0 3-15,0 0 3 16,0 0 3-16,0 0 5 15,0 0 5-15,0 0-9 16,0 0-7-16,0 0 0 16,0-1-9-16,0-2-112 15,0-1-44-15,0-2 19 0</inkml:trace>
  <inkml:trace contextRef="#ctx0" brushRef="#br0" timeOffset="71411.06">9476 8540 45 0,'0'0'73'0,"0"0"12"15,0 0-14-15,0 0-5 16,0 0 17-16,0 0-14 15,0 0 6-15,-46-53 4 16,45 53-26-16,1 0-52 16,0 0-1-16,0 14-28 15,0 9 28-15,0 6-1 16,0 0 1-16,0 2 0 16,-3 0 0-16,-4 1 0 15,0-5 0-15,0-1 0 0,1-2 1 16,1-3 0-16,1-4 0 15,-1-3-1-15,2-1 0 16,-4-3 4-16,4 0-4 16,0-2-3-16,-2 1-34 15,-2-6-42-15,4 2-14 16,1-5-131-16</inkml:trace>
  <inkml:trace contextRef="#ctx0" brushRef="#br0" timeOffset="71557.03">9361 8852 449 0,'0'0'118'0,"0"0"-10"15,0 0-30 1,0 0-31-16,0 0-47 0,0 0-4 16,-4-2-260-16,4 13 156 15,-3-5-210-15</inkml:trace>
  <inkml:trace contextRef="#ctx0" brushRef="#br0" timeOffset="96071.45">9512 6096 138 0,'0'0'81'0,"0"0"5"16,0 0-35-16,0 0-25 16,0 0 7-16,0 0-11 15,0 0 16-15,0 0 7 16,0 0-2-16,-25-51-4 15,25 48-14-15,-2 2-13 16,2 1-7-16,0 0-5 16,0 0-3-16,0 0-2 0,0 0-14 15,0 0-8 1,0 0-5-16,5 0 28 0,12 5 4 16,10 2 4-16,5 2-3 15,5 1-1-15,3 2 0 16,6 0-1-16,3 1 1 15,7-4-6-15,2 0-14 16,-3-4-9-16,-2-2 9 16,-9-1 18-16,-9-1 1 15,-5-1 1-15,-7 0 0 16,-8 0 8-16,-4 0 4 16,-5 0-7-16,-3 0-5 15,-2 0 1-15,1 0 0 0,-2 0-1 16,0 0 1-1,0 0 3-15,0 0 3 0,0 0 23 16,0 0 21-16,0 0-17 16,0 0-11-16,0 0-17 15,0 0-6-15,0 0-34 16,0 0-28-16,0 0 9 16,0 0 17-16,0 0-1 15,0 0 12-15,-17 0-47 16,2 0-46-16</inkml:trace>
  <inkml:trace contextRef="#ctx0" brushRef="#br0" timeOffset="96526.72">10120 5961 189 0,'0'0'103'0,"0"0"18"16,0 0-89-16,0 0 12 16,0 0 2-16,0 0-26 15,5-5-20-15,0 5 0 16,9 0 0-16,6 0 19 16,2 0 6-16,2 0-11 15,-6 8-12-15,1 3-2 16,-6 1 0-16,1 1 0 0,-5 1-1 15,-4 5 0-15,-3 1 1 16,1 4 0-16,-3 0 1 16,0-1-1-16,0-5 0 15,0-3-1-15,-10-3 1 16,-3-3 0-16,-11-4 1 16,-10 0 5-16,-9-2 2 15,-2-1-1-15,6 0-1 16,6-1 2-16,6 2-2 15,6 0-6-15,6 0 0 16,5 0 0-16,5 1 0 16,5-3 0-16,0 4-16 0,0 2-62 15,0 3 55 1,15-1-55-16,-1-4-131 0</inkml:trace>
  <inkml:trace contextRef="#ctx0" brushRef="#br0" timeOffset="97320.79">9718 5917 156 0,'0'0'114'16,"0"0"-41"-16,0 0 40 16,0 0-27-16,0 0-15 15,0 0-39-15,-2-2-10 16,-11 2-20-16,-9 0-2 0,-11 5-11 15,-7 9-4-15,2 3-1 16,-2 2-8-16,13-3 9 16,5-5-1-16,5-1 14 15,5-1-7-15,3-3 9 16,1 1 1-16,3 0-1 16,4-4-1-16,1 3 0 15,0-1 0-15,0 1 0 16,6-2 1-16,10-1 1 15,2-1-1-15,4-2 2 16,-1 0 13-16,1 0-1 16,-4 0-8-16,0 2-2 0,-4 1-4 15,0 2 0 1,-4 2-1-16,2 3 1 0,-1 4-3 16,0 3-28-16,2 2-42 15,-1 1-53-15,-1-4-41 16</inkml:trace>
  <inkml:trace contextRef="#ctx0" brushRef="#br0" timeOffset="97472.79">9697 6246 492 0,'0'0'124'15,"0"0"-36"-15,0 0 1 16,0 0-71-16,0 0-18 0,0 0-165 15,-13 0 74-15,15 12-106 16</inkml:trace>
  <inkml:trace contextRef="#ctx0" brushRef="#br0" timeOffset="120329.31">9813 8627 189 0,'0'0'77'15,"0"0"1"-15,0 0-16 16,0 0-27-16,0 0-14 16,0 0-11-16,0 0-8 15,0 0 0-15,-11-18 1 0,11 16 3 16,-2 1 3-16,0-1 4 15,0 1-5-15,0 1 1 16,2 0-5-16,0 0-3 16,0 0-1-16,0 0 0 15,0 0-1-15,0 0-2 16,0 0 2-16,0 0 1 16,0 0 0-16,0 0 2 15,3 0-1-15,9 0-1 16,9 0 7-16,9 0-3 15,9 0 0-15,11 0 5 16,5 0-4-16,6 0-1 16,4 0-2-16,2-4-1 15,-6-2-1-15,-9 1 3 0,-9-2-2 16,-16 1 2-16,-6 1 13 16,-10 0 20-16,-4 2 15 15,-5 1-34-15,0 2-7 16,0 0-8-16,-2 0-2 15,1 0-1-15,1 0-3 16,1 0 0-16,0 0-2 16,0 0 1-16,-3 0 0 15,0 0 1-15,0 0 3 16,0 0 1-16,0 0 0 16,0 0-3-16,-14 0-17 15,-9 7-46-15,-4 0-56 16,3-5-169-16</inkml:trace>
  <inkml:trace contextRef="#ctx0" brushRef="#br0" timeOffset="121061.66">10312 8456 53 0,'0'0'25'16,"0"0"15"-16,0 0 9 15,-82 6-13-15,72-4-21 16,5 1 10-16,-3 0-12 16,5-1 10-16,-4 1-3 0,4 1-6 15,1-1-1-15,0 1 11 16,2-1-9-16,0 0-9 15,0 2 1-15,0-3 5 16,14 2 48-16,4-1-8 16,3-1-30-16,3 1-10 15,-1 0-6-15,0-3 1 16,-1 3-3-16,-2 0-2 16,-5 1-2-16,-1 0 1 15,-1 2-1-15,-4 0 0 16,-1-1 0-16,-1 0 3 15,0-1-3-15,-1-1 0 16,-3 2 0-16,1 0 0 0,-1 0 0 16,-3 2-3-1,0 0 3-15,0 0-1 0,0 1 1 16,0-5 0-16,0 3-1 16,0-3 1-16,0-1 2 15,0-2 0-15,0 0-1 16,0 0 7-16,0 0 41 15,0 0-12-15,0 0-27 16,-4 0-4-16,-8 3-1 16,-12 2-5-16,-7 4-2 15,-8 5 1-15,-6 0-7 16,8 2-59-16,1 3 7 16,9-2-21-16,9 0-68 15,5-6-37-15</inkml:trace>
  <inkml:trace contextRef="#ctx0" brushRef="#br0" timeOffset="121844.14">9987 8531 94 0,'0'0'82'16,"0"0"24"-16,0 0-17 15,0 0-5-15,0 0-43 16,0 0-22-16,22-17 0 15,-31 17-17-15,-10 0 0 16,-7 3-4-16,-1 11-2 0,-13 0 4 16,0 2 2-1,1 0-2-15,3-1-3 0,14-4 1 16,5-4 4-16,8-2-2 16,6-5 0-16,2 0 0 15,1 0 0-15,0 0 0 16,9 0 0-16,9 0 5 15,0 0-5-15,1 0 0 16,1 0 3-16,2 0-3 16,0 0 0-16,0 0 0 15,0 0 0-15,-2 0 0 16,0 11 0-16,-4 2-1 16,-5 4 1-16,-3 1-3 15,-7 1-27-15,-1 3-23 16,0-2-36-16,0-5-7 0,-2-7-85 15</inkml:trace>
  <inkml:trace contextRef="#ctx0" brushRef="#br0" timeOffset="121967.87">9949 8716 266 0,'0'0'92'15,"0"0"76"-15,0 0-80 16,0 0-88-16,0 0-38 15,0 0-103-15,-25 5-208 16</inkml:trace>
  <inkml:trace contextRef="#ctx0" brushRef="#br0" timeOffset="135289.55">9244 8724 9 0,'0'0'0'16,"0"0"-9"-16</inkml:trace>
  <inkml:trace contextRef="#ctx0" brushRef="#br0" timeOffset="136137">9390 8705 212 0,'0'0'33'0,"0"0"-3"0,0 0-30 16,0 0-15-16,0 0 0 15,0 0-8-15,-20-4 0 16,20 4 6-16,0 0 13 16,0 0-13-16,0 0-21 15,0 0-19-15</inkml:trace>
  <inkml:trace contextRef="#ctx0" brushRef="#br0" timeOffset="146492.09">7098 8240 24 0,'0'0'30'0,"0"0"-6"16,0 0 3-16,0 0 17 0,0 0-14 15,0 0 11-15,0 0-17 16,10-43 47-16,-10 36-10 15,4-1-46-15,-1 0 24 16,2 2-4-16,1-4 6 16,0 3-2-16,-1-3 15 15,0 2-25-15,-2 3-13 16,0-1 11-16,-3 4 4 16,0 0-9-16,0-1-10 15,0 3-8-15,0-1-4 16,0-1 0-16,-5 2-7 15,-14 0 0-15,-9 3 4 16,-11 15 1-16,-12 9 0 16,-11 9 1-16,-9 8 0 0,-6 7 1 15,4 5-2-15,4-3 1 16,11-4-1-16,10-6-9 16,11-11 0-16,13-8-5 15,9-8 7-15,3-6 7 16,7-5 2-16,4 0-1 15,0-3-30-15,-1 4-48 16,1 1 0-16,-1 0-67 16,-7-3-125-16</inkml:trace>
  <inkml:trace contextRef="#ctx0" brushRef="#br0" timeOffset="147887.62">5943 8375 192 0,'0'0'89'0,"0"0"22"15,0 0-55-15,0 0-12 0,0 0-23 16,0 0-9-16,0-48 3 16,10 39-2-16,5 1 8 15,4-2-10-15,4 0 12 16,7-1-13-16,4-2-1 16,0 4-7-16,-1-3-1 15,0 5-1-15,-6 2 0 16,-8 5 0-16,-4 0-2 15,-3 0-1-15,-7 16-20 16,-5 9-11-16,-2 2 11 16,-23 5 20-16,-8 3 2 15,-3-3 0-15,2-5-5 0,10-6-1 16,10-7 6 0,14-4 1-16,0-4-7 0,24-2 7 15,9-1 9-15,7-1 5 16,1 0 2-16,0 1-8 15,-5 0 5-15,-6 2-6 16,-8 3-6-16,-5 1-1 16,-7 2 0-16,-8 4-2 15,-2-1-7-15,-9 5 9 16,-15 1 0-16,-10 4 7 16,-4-2-3-16,-5 0-2 15,3-1 1-15,-2-1-1 16,3-3 0-16,8-4-2 15,5-5 0-15,9-1 5 0,6-3-5 16,4-1 0-16,5 3-21 16,2-1-57-1,0-1-45-15,0-4-158 0</inkml:trace>
  <inkml:trace contextRef="#ctx0" brushRef="#br0" timeOffset="149169.81">6969 7606 124 0,'0'0'145'16,"0"0"-133"-16,0 0 1 0,0 0 12 16,0 0-7-16,0 0-4 15,-34-10-10-15,2 24 1 16,-8 5 1-16,-11 6 5 15,-2 3 19-15,-2 3-9 16,2 2-15-16,4 0 5 16,7-1-10-16,12-3 1 15,5-5-1-15,9-5-1 16,7-5 0-16,7-6-36 16,2-8-72-16,14-8-49 0</inkml:trace>
  <inkml:trace contextRef="#ctx0" brushRef="#br0" timeOffset="149817.7">7157 7649 275 0,'0'0'77'0,"0"0"7"16,0 0-38-16,0 0-26 15,0 0-20-15,0 0-14 0,-9 8 12 16,-9 6 2-16,0 5 3 15,0 2 3-15,0 5 5 16,2 1-4-16,2-1-5 16,3 1 2-16,4-4-2 15,7-2-1-15,0-5 2 16,18-7-1-16,18-8 13 16,15-1 12-16,15-19-8 15,8-13-10-15,-8-5-5 16,-11-1 2-16,-16 2 1 15,-17 6 17-15,-14 4 22 16,-8 3 20-16,-9 2-41 16,-35 4-25-16,-21 5-7 0,-17 6 4 15,-3 6 3-15,10 0-5 16,20 0-16-16,22 14-46 16,15 5-2-16,15 3 1 15,3-1-27-15,21-4-101 16</inkml:trace>
  <inkml:trace contextRef="#ctx0" brushRef="#br0" timeOffset="150041.45">7231 7724 185 0,'0'0'172'0,"0"0"-95"16,0 0 5-16,0 0-58 15,0 0-24-15,0 0-45 16,-2 34 38-16,2-15-64 16,0-6-162-16</inkml:trace>
  <inkml:trace contextRef="#ctx0" brushRef="#br0" timeOffset="158250.6">6159 8640 130 0,'0'0'77'0,"0"0"3"16,0 0 2-16,0 0-38 16,0 0-12-16,0 0-2 0,0 0-5 15,0-8-25-15,0 8-4 16,0 0-1-16,0 0-6 15,0 0-14-15,0 0-58 16,0 0 3-16,0 0 68 16,0 4-25-16,0 0-69 15</inkml:trace>
  <inkml:trace contextRef="#ctx0" brushRef="#br0" timeOffset="162204.95">4575 7403 124 0,'0'0'82'0,"0"0"-18"16,0 0-41-16,0 0-22 15,0 0 3-15,0 0 3 16,0 0 8-16,46 0 5 15,-34 0-8-15,3 0 1 0,0 10-10 16,4 4-2-16,1 5-2 16,2 5 1-16,2 3-2 15,1 3-2-15,2 1-13 16,7 0-8-16,1 0 1 16,7 1-4-16,5 1-41 15,7 0 42-15,1-2-19 16,2 1 19-16</inkml:trace>
  <inkml:trace contextRef="#ctx0" brushRef="#br0" timeOffset="162505.21">5928 8290 91 0,'0'0'76'16,"0"0"-76"-16,0 0-33 15</inkml:trace>
  <inkml:trace contextRef="#ctx0" brushRef="#br0" timeOffset="162870.83">5907 8124 274 0,'0'0'169'15,"0"0"-46"-15,-94-95 12 16,63 66-51-16,8 8-44 16,10 7-2-16,4 7-30 15,6 5-8-15,1 0-1 16,2 2 0-16,0 0-9 16,0 0-15-16,0 0-70 0,8 10 64 15,10 7 31-15,6-2 1 16,1-2 5-16,0-2-2 15,-4 0-2-15,-3 0-2 16,-4 3 0-16,-6 3 0 16,-3 5 0-16,-5 3-2 15,0 4 1-15,-18 4 0 16,-9 1 1-16,-3 0 1 16,-2-5 3-16,0-5-3 15,1-9 2-15,-3-5-2 16,-5-3 10-16,-7-1-4 15,1 0-5-15,5 2-2 0,14-5-61 16,19-3-225-16</inkml:trace>
  <inkml:trace contextRef="#ctx0" brushRef="#br0" timeOffset="163262.1">4915 7575 54 0,'0'0'45'0,"0"0"7"15,0 0-47-15,0 0-1 16,0 0 4-16,0 0-3 15,-72-39-5-15,66 36-3 0,0 3-19 16,-2 0-20-16,0 0 20 16,1 0-8-16,-5 0 12 15,3 0 1-15</inkml:trace>
  <inkml:trace contextRef="#ctx0" brushRef="#br0" timeOffset="163742.27">4705 7531 184 0,'0'0'89'0,"0"0"0"16,0 0 8-16,0 0-44 16,0 0-3-16,0 0-24 0,7-32-11 15,-7 32-15-15,3 0 0 16,5 0-11-16,8 0 1 15,2 11 9-15,12 7 2 16,0 4-2-16,1 7 0 16,2 6-3-16,1 5 2 15,3 4 1-15,1-1 0 16,10 1-17-16,4-5-25 16,6 0-1-16,6-5-10 15,3 0-15-15,-5-4 57 16,-12-2 12-16,-13-4 1 15,-13-1-1-15,-6-3-9 0,-3-1 9 16,-2 3 1 0,5-4 0-16,-2-1-1 0,0-5-39 15,1-3 1-15,3-6-12 16,-1-3 42-16,-1 0 8 16,-6 0 33-16,-4 0 26 15,0 0 13-15,-2-2-40 16,2 2-32-16,-1 0-2 15,2 0-14-15,3 0-16 16,-4 0-16-16,-4 0-21 16,-4 0-37-16</inkml:trace>
  <inkml:trace contextRef="#ctx0" brushRef="#br0" timeOffset="164452.53">4806 7424 178 0,'0'0'42'16,"0"0"76"-16,0 0-74 15,0 0 23-15,0 0 35 16,0 0-19-16,0 0-18 16,39-67-11-16,-39 66-19 0,0 1-35 15,0 0 0-15,-14 4-31 16,-14 11 29-16,-10 5 3 15,-3 2-1-15,4-3 1 16,2-3 0-16,7-4-1 16,4-2 2-16,5-3-2 15,4-5-2-15,9-2-31 16,3 0-17-16,3 0 48 16,0 0 2-16,0 0 9 15,0 0-9-15,15-5 0 16,7 1-23-16,-2 1 17 15,1 3 4-15,-5 0 0 0,-4 0-1 16,0 4 0 0,2 7-3-16,-3 4 3 0,-2 6 1 15,1 2 2-15,-2 2-3 16,2 1 3-16,-1 1 0 16,2-2 0-16,8-2-1 15,-1 2-48-15,2-6-57 16,-4-14-118-16</inkml:trace>
  <inkml:trace contextRef="#ctx0" brushRef="#br0" timeOffset="175367.6">6310 5099 182 0,'0'0'68'16,"0"0"-39"-16,0 0-1 15,0 0-20-15,0 0 3 16,0 0 1-16,0 0 14 16,0-35 4-16,0 31 6 15,0 0-14-15,0 1 17 16,0 0-15-16,0-1-4 16,0 1 18-16,0 0-23 15,0 0 0-15,0 0-5 16,0-2-2-16,0-1 5 15,0 0-1-15,0-5-1 0,0 3 25 16,0-4-17-16,0 1 13 16,1-2-9-16,2 2-11 15,0-1 6-15,-2 3-6 16,2 4-11-16,-3 0 1 16,0 5 4-16,0-1-6 15,0 1 0-15,0 0-7 16,2 0-8-16,0 0-33 15,4 6-21-15,-2 11 69 16,2 5 0-16,-3 5-5 16,-3 5 5-16,0 6-1 15,0 3 1-15,-3-2 2 16,-3-5-2-16,0-4 0 16,2-5 0-16,2-3 2 0,-1-3-4 15,0-6 2-15,0-1 0 16,2-5 0-16,1-2 2 15,0 0-1-15,0-4 1 16,0 1-2-16,0-2 1 16,0 0-1-16,0 0 1 15,0 0-1-15,0 1 0 16,0-1 0-16,0 0 2 16,0 0 0-16,0 0 5 15,-2 0 7-15,1 0 21 16,-1 0 25-16,1-10-52 15,-2-6-8-15,3-4-1 0,0-2 0 16,0-3 1 0,0 0 0-16,0 0 1 0,0 3-1 15,0 1-3-15,3 2 3 16,0 2-10-16,-2 1 0 16,1 3 1-16,-1 0 4 15,2 2 4-15,-2 1 1 16,2 0 0-16,-3 1 0 15,2-1-2-15,-2 0 4 16,2 3-2-16,5-5 0 16,-2 0-7-16,1 3 4 15,-2-2 3-15,-3 6 1 16,1 1 1-16,-2 1 2 16,0 3-4-16,0 0-3 15,0 0 1-15,0 0-5 0,0 0 1 16,0 0 0-16,0 0-6 15,0 0 2-15,0 0-2 16,0 2-19-16,0 11 24 16,0 3 6-16,0 1 1 15,0 3 1-15,0 2-1 16,0 0 0-16,0 3 0 16,0 3-1-16,0 3 1 15,0 0 0-15,0 2 0 16,-6-3-1-16,0-1 0 15,0-4 1-15,-1-2 0 0,5-4 0 16,2-6 1-16,-2-6 0 16,2-1 0-16,0-2 1 15,0-4-2-15,0 3 1 16,0-3 4-16,0 0 8 16,0 0 34-16,0 0 7 15,0 0-23-15,0 0-4 16,0-3 2-16,0-7-29 15,0-1-6-15,0-1-33 16,0 2-35-16,4 0-67 16,6-2-154-16</inkml:trace>
  <inkml:trace contextRef="#ctx0" brushRef="#br0" timeOffset="176074.96">6502 5356 153 0,'0'0'212'15,"0"0"-116"-15,0 0-31 16,0 0-38-16,0 0-21 15,0 0-6-15,-7 0 0 16,7 0 0-16,0 0 0 16,0 0-3-16,0 0 1 15,0 0 0-15,0 0-1 16,11 0 3-16,18-14 38 16,11-10-12-16,11-8-17 15,-1-5-6-15,1-1 3 16,-9 2 19-16,-8 4 19 15,-13 7-20-15,-6 5-2 16,-9 7-14-16,-4 6-7 0,1 0 1 16,-3 4-2-16,0 2-8 15,0 1-32-15,0 0-44 16,-3 8 7-16,-14 12 63 16,-2 6-2-16,-5 3-47 15,-1 0-73-15,5-7-104 16</inkml:trace>
  <inkml:trace contextRef="#ctx0" brushRef="#br0" timeOffset="176408.75">6514 5395 512 0,'0'0'108'15,"0"0"-31"-15,0 0-64 16,0 0-13-16,0 0-9 16,0 0-3-16,-3 9-2 15,3-6-17-15,0-1-6 16,0-2 37-16,19 0 8 16,11 0 8-16,12-22 23 15,15-9-17-15,1-5-12 16,-2-1 6-16,-6 3 23 15,-10 5-38-15,-13 5 5 0,-8 7-3 16,-11 8-3-16,-8 4-5 16,0 3-35-16,0 2-114 15,-10 0-178-15,-20 0 156 16</inkml:trace>
  <inkml:trace contextRef="#ctx0" brushRef="#br0" timeOffset="176575.44">6702 5220 538 0,'0'0'84'0,"0"0"-10"16,0 0-31-16,0 0-43 15,0 0-177-15,0 0 103 16,0 20-56-16</inkml:trace>
  <inkml:trace contextRef="#ctx0" brushRef="#br0" timeOffset="179208.06">7995 1719 236 0,'0'0'138'16,"0"0"-91"-16,0 0-22 16,0 0-16-16,0 0-8 15,0 0-1-15,0-2-6 16,0 2 2-16,-6 4 4 16,-2 6 4-16,-2 5 5 15,-2 2-1-15,-7 9-1 16,-3 6 8-16,-5 2 11 15,3 5-2-15,1-3-10 16,9 0-7-16,8-5-6 16,6-5-1-16,0-3 1 15,0-2 3-15,14-6-1 16,5-3-3-16,5-8 4 16,10-4 13-16,10 0-10 0,6-6-7 15,3-12-82-15,-5 0-55 16,-12-1-18-16</inkml:trace>
  <inkml:trace contextRef="#ctx0" brushRef="#br0" timeOffset="179439.67">8019 1705 390 0,'0'0'135'0,"0"0"-63"16,0 0-52-16,0 0-19 15,97-43 2-15,-66 33-2 16,2 3 0-16,1 1-1 16,-2 2-48-16,-7 3-66 15,-17-3-224-15</inkml:trace>
  <inkml:trace contextRef="#ctx0" brushRef="#br0" timeOffset="179604.67">7851 1908 219 0,'0'0'64'0,"0"0"-45"15,120-13-15-15,-62 2-4 16,2-4-106-16</inkml:trace>
  <inkml:trace contextRef="#ctx0" brushRef="#br0" timeOffset="180071.97">8370 1700 469 0,'0'0'130'15,"0"0"-58"-15,0 0-34 16,0 0-22-16,0 0-10 16,78-80-6-16,-63 70-2 15,-1 1-8-15,-10 1 8 16,-4 4 0-16,0 2 1 15,-7 2-29-15,-14 0-10 16,-6 7-7-16,0 9 47 16,5 4-5-16,7 1 3 15,6 1-5-15,7 2 7 0,2 1-1 16,2 1-1 0,18-5 2-16,2-1 0 0,2-6 2 15,-5-1 1-15,-1-5-3 16,-9-1 1-16,-2 0-1 15,-7-1-1-15,0 2-8 16,0 2 1-16,-17 5 5 16,-12 0 0-16,-8 1 3 15,-6-1 1-15,0-4 2 16,5-3-2-16,6-3 0 16,9-4-2-16,8-1 0 15,12 0-17-15,3 0-14 16,33-18-159-16</inkml:trace>
  <inkml:trace contextRef="#ctx0" brushRef="#br0" timeOffset="180536.65">8689 1584 455 0,'0'0'115'16,"0"0"-16"-16,0 0-13 16,0 0-46-16,0 0-10 15,0 0-20-15,1-41-1 16,-1 41-9-16,0 0-4 16,0 0-14-16,0 0-33 0,0 0-31 15,0 2-5-15,-1 6 75 16,-3 3 10-16,-1-1 1 15,5 0-4-15,0 4 4 16,0-2 0-16,0 2-2 16,0 3 2-16,5 0 2 15,3 1 1-15,0 2-2 16,-1-3 1-16,-1-1 0 16,-3-1-1-16,-2-3 2 15,1 0-2-15,-2 0 3 16,1-3-1-16,-1-2 0 15,2 2-2-15,-2-5 4 0,0 0-2 16,0-3-2-16,-2 3 3 16,-20 1 6-16,-13 2-4 15,-10 4-5-15,-3 3-12 16,2 3-80-16,10-1-110 16</inkml:trace>
  <inkml:trace contextRef="#ctx0" brushRef="#br0" timeOffset="180920.55">7940 2170 74 0,'0'0'431'16,"0"0"-335"-16,0 0-20 15,0 0-20-15,0 0-16 16,0 0-13-16,-21-18-8 16,21 18-8-16,0 0-5 15,0 0-6-15,10-1-1 16,23-7 1-16,18-3 8 15,16-8-4-15,5 0-4 0,5-2 1 16,-5 1 1-16,-8 3-1 16,-10 4-2-16,-17 4-10 15,-13 7-51-15,-15 2-33 16,-9 0-79-16,-21 2-95 16,-25 11 184-16</inkml:trace>
  <inkml:trace contextRef="#ctx0" brushRef="#br0" timeOffset="181157.64">7841 2327 507 0,'0'0'118'0,"0"0"-44"0,0 0-51 16,0 0-20-16,0 0 9 15,0 0 16-15,5-22-1 16,22 7-24-16,15-4-2 16,14-3-1-16,12 0-3 15,3 5-50-15,-1 1-28 16,-9 4-43-16,-16 2-111 16</inkml:trace>
  <inkml:trace contextRef="#ctx0" brushRef="#br0" timeOffset="189525.8">9394 1589 12 0,'0'0'0'0</inkml:trace>
  <inkml:trace contextRef="#ctx0" brushRef="#br0" timeOffset="189880.27">9394 1589 36 0,'0'0'112'0,"-4"0"-19"15,4 0-47-15,-3-5 27 16,3 0-27-16,0-3-7 16,0 1-21-16,0 0 26 0,0 1-9 15,0-3 10 1,0 1 19-16,0 0-20 0,0-3-15 16,0 2 8-16,0 0 2 15,0 4-9-15,0 0-3 16,0 3-10-16,0 1-3 15,0 1-5-15,0 0-3 16,0 0-3-16,0 0-3 16,0 0-1-16,0 0-5 15,0 0-4-15,0 11-31 16,0 12 21-16,0 10 20 16,0 6-6-16,-9 3 4 15,-2-1 1-15,1-2 0 16,-1-8 1-16,6-6-7 15,3-5-9-15,2-5-19 0,0-5-25 16,0-2-19-16,0-6-27 16,0-2-20-16,3-4-89 15</inkml:trace>
  <inkml:trace contextRef="#ctx0" brushRef="#br0" timeOffset="190118.69">9633 1683 514 0,'0'0'132'0,"0"0"-44"16,0 0-44-1,0 0-44-15,0 0 0 0,0 0-5 16,56-37-3-16,-31 35-13 15,1-1-21-15,2-1-35 16,1-3-28-16,-2-2-56 16,-2-8-198-16</inkml:trace>
  <inkml:trace contextRef="#ctx0" brushRef="#br0" timeOffset="190493.33">9924 1451 470 0,'0'0'123'0,"0"0"-27"16,0 0-41-16,0 0-27 15,0 0-28-15,0 0-9 16,76-27 4-16,-54 45-8 16,-5 3-21-16,-3 5-18 15,-7 5-45-15,-7-3 21 16,0 0 18-16,-1-3 17 15,-13-3 25-15,-3-3 11 16,-2-3 4-16,2-6 2 16,1-2 3-16,7-7 7 15,4 1 34-15,5-2 50 16,0 0 2-16,0 0-69 0,0 0-19 16,0 0-4-16,5 0 13 15,15 0-8-15,6 0-4 16,7-3-3-16,6-2-3 15,-2 2 0-15,0-2-24 16,-4 0-88-16,-9-1-40 16,-15-1-146-16</inkml:trace>
  <inkml:trace contextRef="#ctx0" brushRef="#br0" timeOffset="190749.71">10286 1567 574 0,'0'0'127'15,"0"0"-53"-15,0 0-65 16,0 0-5-16,0 0-8 15,0 0 4-15,73-28-3 16,-42 26-29-16,2-3-20 16,0 1-52-16,-1-6-88 15</inkml:trace>
  <inkml:trace contextRef="#ctx0" brushRef="#br0" timeOffset="191296.45">10591 1313 568 0,'0'0'158'0,"0"0"-72"16,0 0-73-16,0 0-13 16,0 0-15-16,0 0-22 15,25 34 37-15,6-5 0 16,9 6 0-16,4-2 0 15,-1-5-8-15,-6-11-45 16,-11-6 34-16,-8-10 18 16,-9-1 1-16,-1-9 58 0,-2-15-19 15,-1-3-9-15,-2-2-12 16,-3 0-4-16,0 5-12 16,0 4-1-16,0 11 6 15,0 4 3-15,0 5-10 16,0 0 0-16,0 0-31 15,-3 21-98-15,3 9 122 16,-2 11 6-16,1 5 1 16,1 0-7-16,0-2-20 15,10-10 1-15,13-8 1 16,0-7 13-16,4-6-28 16,4-7-17-16,-1-6-78 15</inkml:trace>
  <inkml:trace contextRef="#ctx0" brushRef="#br0" timeOffset="191500.35">10998 1520 219 0,'0'0'7'16,"0"0"56"-16,103-9 44 15,-60-4-14-15,0 0-40 16,5 1-33-16,3-1-20 16,1 1 0-16,-2-5-102 15</inkml:trace>
  <inkml:trace contextRef="#ctx0" brushRef="#br0" timeOffset="191843.03">11524 1155 558 0,'0'0'156'16,"0"0"-52"-16,0 0-39 15,0 0-65-15,0 0-52 16,0 0 4-16,-61 68 48 16,42-6 0-16,-1 9 0 15,6-1-8-15,4-2-15 16,10-12-28-16,0-17-5 15,25-18 15-15,15-18 24 0,10-3 17 16,7-17 20-16,-9-10-13 16,-11-3 3-16,-16 0 8 15,-20 1 35-15,-1 0 16 16,-19 0-61-16,-10 9-2 16,3 5 8-16,3 9-12 15,6 6-2-15,2 10-93 16,-11 18-56-16,1 4 17 15</inkml:trace>
  <inkml:trace contextRef="#ctx0" brushRef="#br0" timeOffset="191993.34">11595 1555 816 0,'0'0'67'0,"0"0"-59"15,0 0-8-15,0 0-168 16,0 0-61-16,0 0 125 16,-30 16-237-16</inkml:trace>
  <inkml:trace contextRef="#ctx0" brushRef="#br0" timeOffset="193923.74">7861 2626 39 0,'0'0'370'16,"0"0"-291"-16,0 0-40 15,0 0-39-15,0 0 0 16,0 0 0-16,-36 76 11 16,26-38-1-16,-1-1-6 15,-2-1-4-15,7-10 4 16,-2-6-1-16,5-9-1 15,2-8-1-15,-2-3 2 0,3 0 62 16,-1-5 85-16,1-19-97 16,-2-7-53-16,2-8-31 15,0-2-4-15,0 4-39 16,0 4 22-16,0 8 5 16,0 8 22-16,3 8-8 15,7 3-4-15,-2 6 20 16,2 0 3-16,1 6 5 15,-1 11-1-15,1 5 10 16,6 7 3-16,0 1 0 16,2 2 1-16,4-7-2 15,2-7 2-15,6-7-4 0,4-8-9 16,8-3-59 0,5-5 36-16,-8-20-64 0,-3-6-10 15,-16-5 52-15,-15-3 54 16,-6 0 41-16,-6 2 40 15,-12 1-15-15,-3 3 3 16,5 7-22-16,5 5 25 16,5 9-17-16,4 8-41 15,2 4-14-15,2 3-218 16,15 20 206-16,7 6-1 16,0 5-57-16,-1 0-62 15</inkml:trace>
  <inkml:trace contextRef="#ctx0" brushRef="#br0" timeOffset="194622.95">8381 2646 333 0,'0'0'132'15,"0"0"-14"-15,0 0-38 16,0 0-54-16,0 0-8 16,0 0-11-16,38-47-6 15,-25 40 6-15,-1-1-3 16,-3 0 10-16,-4 1 25 15,-5 2 11-15,0 0-16 16,0 0-17-16,0 0-17 16,-11 4-7-16,-1 1-5 15,0 0 3-15,2 11-25 16,-1 8 10-16,7 4 15 0,4 2-4 16,3 2 3-16,22 0 3 15,17-5 2-15,16-11 1 16,12-11 4-16,0-1 1 15,-7-22 2-15,-9-3 0 16,-17 0 0-16,-10 1 5 16,-14 1 12-16,-10 5 4 15,-3 1-7-15,0 6-5 16,-6 3-12-16,-1 6-4 16,4 3 2-16,1 0-4 15,2 1-39-15,0 16 18 16,0 5 24-16,8 1 3 15,10 4-1-15,7-7 1 0,8-6 0 16,6-11 0-16,1-3 0 16,-4-1 3-16,-11-14-1 15,-8-2 7-15,-9 1 11 16,-6-4 6-16,-2 3-15 16,0 4 2-16,0 5-7 15,0 3-3-15,0 5 14 16,0 0-17-16,9 0-34 15,9 5 1-15,7 9 33 16,6 1 0-16,5-1 0 16,0-3-3-16,-1-10 3 15,-6-1 2-15,-5-7 7 0,-2-17 33 16,-3-5-4-16,-5-5-18 16,-5-3-9-16,-9-1-4 15,0 1 1-15,-7 1-4 16,-23 8-4-16,-21 15-12 15,-14 13-49-15,-9 5-86 16,9 26-2-16,17 3 28 16,23 0-53-16</inkml:trace>
  <inkml:trace contextRef="#ctx0" brushRef="#br0" timeOffset="196288.65">9807 2227 203 0,'0'0'142'15,"0"0"-32"-15,0 0-21 16,0 0-17-16,0 0-9 15,0 0-28-15,-32-48-9 16,29 48-26-16,1 3-19 16,-1 25 5-16,-1 14 13 15,2 16-2-15,2 8 3 16,0 3-6-16,14-9-47 16,18-17-15-16,9-15 20 15,7-23 25-15,4-5 11 16,1-25-14-16,4-17 4 15,3-8-57-15,-5-11 27 0,-13 1 23 16,-20 5 29 0,-21 6 15-16,-2 11 36 0,-21 9 24 15,1 9 69-15,7 6-4 16,7 9-65-16,5 5-29 16,-2 0-46-16,3 9-79 15,-1 18 13-15,-2 17 66 16,4 14-2-16,0 5 2 15,0 5 2-15,0-11-2 16,0-13-1-16,6-13-4 16,-1-14 0-16,-3-9-7 15,-2-8-20-15,0 0 32 0,0-8 20 16,0-17-8 0,0-13-12-16,0-9-6 0,0-10 2 15,0-1 4-15,0 0 0 16,0 7 0-16,10 10 2 15,7 10-2-15,2 5 0 16,0 8-11-16,-5 6 11 16,2 8-2-16,-2 4 2 15,0 0-8-15,0 14 5 16,1 8-5-16,-5 8 0 16,-1 1 6-16,0 2-17 15,-7-2-10-15,-2-3 5 16,0-4-5-16,-6-5 5 0,-12-5 4 15,-4-6 18 1,-8-4 2-16,-6-4 16 0,-7 0 5 16,9 0 0-16,11 0 1 15,10 0-17-15,13 0-5 16,17 0-193-16,25 0 40 16</inkml:trace>
  <inkml:trace contextRef="#ctx0" brushRef="#br0" timeOffset="196509.61">10621 2191 697 0,'0'0'109'15,"0"0"-18"-15,0 0-50 16,0 0-10-16,0 0-11 15,0 0-11-15,-2-21-9 16,2 21-5-16,0 0-55 16,18 18-136-16,5 2 40 15,-1-3-174-15</inkml:trace>
  <inkml:trace contextRef="#ctx0" brushRef="#br0" timeOffset="196691.78">10528 2559 796 0,'0'0'68'0,"0"0"-10"16,0 0-50-16,0 0-8 16,0 0-53-16,0 0-82 15,-2-33-197-15,14 25-64 16</inkml:trace>
  <inkml:trace contextRef="#ctx0" brushRef="#br0" timeOffset="201965.68">11023 2074 208 0,'0'0'150'16,"0"0"-60"-16,0 0 34 16,0 0-78-16,0 0 35 15,0 0-27-15,0 0 2 16,6-73-8-16,-6 70-14 15,0 3-12-15,0 0-9 0,0 0-13 16,0 0-1 0,0 0-9-16,0 8-39 0,0 15 7 15,0 10 35-15,-2 11 6 16,-9 5-1-16,0 3-10 16,2-3-25-16,4-5-2 15,5-10-7-15,0-5 5 16,0-8-46-16,0-6-12 15,0-12-94-15</inkml:trace>
  <inkml:trace contextRef="#ctx0" brushRef="#br0" timeOffset="202164.33">11189 2213 524 0,'0'0'90'0,"0"0"-32"16,0 0 9-16,0 0-66 16,0 0-1-16,0 0-3 15,73-42-16-15,-33 33-17 16,2-1-14-16,-3 3-71 16,-5-5-132-16</inkml:trace>
  <inkml:trace contextRef="#ctx0" brushRef="#br0" timeOffset="202814.23">11573 1956 461 0,'0'0'97'0,"0"0"-6"15,0 0-22-15,0 0-63 16,0 0-6-16,97-58-1 16,-61 52 0-16,-1 2 1 15,-4 2-1-15,-1 2 1 16,-6 0-6-16,-7 12 0 15,-8 8-38-15,-9 4-19 16,-3 2 21-16,-27 3 9 0,-8-1 8 16,-2-7 10-16,7-2 2 15,12-6-2-15,12-6 12 16,6 0 0-16,3-4-7 16,0 3 9-16,0-1 1 15,1 2 12-15,9 1 1 16,0 4-2-16,-1 0-6 15,-3 0-3-15,-2 1 0 16,-3-1-2-16,-1 0 0 16,0 1 1-16,0-2-1 15,-5 1 3-15,-4-1-3 0,-3-3 3 16,0 0-2-16,3-5 5 16,0-3-6-16,0 0 0 15,6 0-5-15,3-8-178 16</inkml:trace>
  <inkml:trace contextRef="#ctx0" brushRef="#br0" timeOffset="203020.52">11949 2065 534 0,'0'0'98'0,"0"0"-11"15,0 0-20 1,0 0-53-16,0 0-14 0,0 0-7 16,115-51-17-16,-57 42-44 15,2-1-61-15,0-5-107 16</inkml:trace>
  <inkml:trace contextRef="#ctx0" brushRef="#br0" timeOffset="203314.48">12364 1831 524 0,'0'0'150'15,"0"0"-57"-15,0 0-93 16,0 0-20-16,0 0-43 0,0 0 63 16,39 38 2-16,-13-12 1 15,0-3 0-15,-6 1-3 16,-6-3-3-16,-8-4 2 15,-4-5-5-15,-2-2 3 16,0 0-5-16,0 0 7 16,-5-1 1-16,-2-3 3 15,-2-1-3-15,1-5-8 16,-2 0 8-16,-9 0-1 16,-5 0-22-16,-14-2-83 15,-11-2-58-15,-5-1-114 16</inkml:trace>
  <inkml:trace contextRef="#ctx0" brushRef="#br0" timeOffset="203500.69">12425 1844 419 0,'0'0'76'0,"0"0"-27"16,0 0-38-16,0 0 16 15,0 0 16-15,99-47-18 16,-74 44-20-16,9 3-5 16,4 0-61-16,-6 0-123 15</inkml:trace>
  <inkml:trace contextRef="#ctx0" brushRef="#br0" timeOffset="203702.51">12564 1961 192 0,'0'0'446'0,"0"0"-381"16,0 0-35-16,0 0-30 16,0 0-18-16,88-22-16 15,-34 14-24-15,5-5-49 16,1 0-64-16,-5-8-160 15</inkml:trace>
  <inkml:trace contextRef="#ctx0" brushRef="#br0" timeOffset="204024.58">12956 1673 299 0,'0'0'117'0,"0"0"-32"15,0 0-13-15,0 0-18 16,0 0-54-16,0 0-37 15,-31 3 27-15,23 26 10 16,4 10-4-16,-1 8 4 16,2 4 4-16,-4079 5 1 0,8164-6-3 15,-4082-8 0-15,11-15-2 16,-2-13-7-16,1-11 7 16,-1-3 7-16,2-8 81 15,2-12-44-15,-4-6-29 16,-9-3 37-16,0 5-18 15,-3-2-26-15,-9 9 1 16,6 10 25-16,3 5-14 16,-1 2-20-16,-7 13-157 15,-8 16 77-15,-5 8-14 16,-1-1-157-16</inkml:trace>
  <inkml:trace contextRef="#ctx0" brushRef="#br0" timeOffset="204196.07">12921 2048 846 0,'0'0'59'16,"0"0"-59"-16,0 0-65 15,0 0-270-15,0 0 224 16,0 0-198-16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3-30T03:34:46.424"/>
    </inkml:context>
    <inkml:brush xml:id="br0">
      <inkml:brushProperty name="width" value="0.05292" units="cm"/>
      <inkml:brushProperty name="height" value="0.05292" units="cm"/>
      <inkml:brushProperty name="color" value="#FF0000"/>
    </inkml:brush>
  </inkml:definitions>
  <inkml:trace contextRef="#ctx0" brushRef="#br0">3350 13680 93 0,'0'0'35'15,"0"0"-12"-15,0 0-19 16,0 0 25-16,0 0-18 15,0 0 13-15,0 0 1 16,0 0 5-16,2-26 20 16,-2 26-12-16,0-3 2 15,0 2-16-15,0-1-15 16,0 0-3-16,0-1-6 16,0 3 0-16,0-2 4 15,1-1 13-15,1-1 17 16,-1-1-2-16,1 0 22 0,-1 1-40 15,1-1 4-15,-2 4-3 16,1-1-9-16,-1-1-5 16,1 1-1-16,-1-1 1 15,4-1-1-15,-4 0 1 16,4-4-1-16,-4 4 1 16,0 0 9-16,0 2 11 15,0 2 1-15,0-2-18 16,0 2-4-16,0 0-6 15,0 0-26-15,0 0-37 16,-4 8 50-16,-1 9 18 16,1 2-5-16,4 4-3 0,0 2 4 15,0 1 3-15,9 1 0 16,9-2 2-16,4-3 1 16,3-4-1-16,-1-5 1 15,2-4 1-15,-1-5 1 16,-1-4 1-16,-3 0 2 15,-2-4 1-15,-3-11 7 16,-2-7 5-16,-3-9 6 16,-1-5 1-16,-6-3 7 15,-2 3 5-15,-2 5 18 16,0 4-22-16,0 5-15 16,-6 5-1-16,-4 3-3 15,-1 4-12-15,2 2-3 0,-3 4-1 16,2 2-7-16,-5 2-10 15,0 0-24-15,-6 0-13 16,-2 7-3-16,-2 9 19 16,1 4-17-16,2 5-11 15,7 3 1-15,5 5-24 16,5-2-68-16</inkml:trace>
  <inkml:trace contextRef="#ctx0" brushRef="#br0" timeOffset="833.27">4593 13556 243 0,'0'0'95'0,"0"0"-31"15,0 0-12-15,0 0-33 16,0 0-12-16,0 0-7 16,-33 3-2-16,21 16-2 15,0 3 3-15,3 7 0 16,2 4 1-16,5 6 2 0,2 1 0 16,0-1 0-1,5-4-2-15,16-6 4 0,3-7 0 16,6-8 3-16,7-11 2 15,2-3 1-15,5-8-1 16,0-18-1-16,-3-8 3 16,-8-5 12-16,-12-7 50 15,-9 0 0-15,-12 2-3 16,0 0-13-16,-21 7-12 16,-13 7-40-16,-18 13-5 15,-10 10-6-15,-3 7-5 16,8 0-42-16,15 13-11 15,14 6-17-15,17 8-31 16,4 1-19-16,7-5-160 0</inkml:trace>
  <inkml:trace contextRef="#ctx0" brushRef="#br0" timeOffset="2145.89">6078 13633 250 0,'0'0'76'16,"0"0"-26"-16,0 0-35 15,0 0 8-15,0 0 55 16,0 0-2-16,20-33-51 0,2 20-10 15,7-3-3-15,2 1 4 16,3 0-1-16,1 2-2 16,-4 7-6-16,-1 1-6 15,-6 5-1-15,-7 0-2 16,-8 1-18-16,-6 13-57 16,-3 8 13-16,-8 6 44 15,-16 4-14-15,-5 2-4 16,-1-5-13-16,7-5 40 15,6-4 11-15,7-4 0 0,4-1 2 16,4 1 3 0,2 1 4-16,0 1-2 0,2-1 9 15,11 0 0-15,-1 0 1 16,0-3 1-16,0-2-8 16,-5 2-5-16,-2-4-3 15,-5 0 2-15,0 1-2 16,-5 3 2-16,-17 5 9 15,-6 0-3-15,-11 2-7 16,0-1 2-16,-7-2-5 16,-2-3-12-16,2-4-38 15,6-4-9-15,11-5-12 16,10-2 46-16,16 0 18 16,3 0-173-16</inkml:trace>
  <inkml:trace contextRef="#ctx0" brushRef="#br0" timeOffset="3051.68">7188 13623 287 0,'0'0'65'0,"0"0"-11"15,0 0 8-15,0 0 4 0,0 0-5 16,0 0 8 0,13-40-17-16,1 28-22 0,5 2-18 15,5-3 2-15,2-1-1 16,2 5-3-16,2 1-7 16,-3 3-1-16,-2 5-2 15,-3 0-2-15,-5 0-11 16,-5 13-51-16,-8 4-19 15,-4 5-7-15,0 1 49 16,-9 2 17-16,-7-4 19 16,2-3 5-16,3-6-2 15,9 0 4-15,2-3-2 16,0 4 4-16,2 1 12 16,18 5 2-16,3 1-3 15,-1 2-8-15,1 2-5 0,-4-3-1 16,-7 3 0-16,-6-4-1 15,-3-1-2-15,-3-5 2 16,0-2 0-16,-6-1 4 16,-9-3-1-16,-3-2 5 15,-3-1 9-15,0-3 5 16,-3-1-5-16,1-1-5 16,3 0 2-16,7 0 5 15,6-1-18-15,7 1-1 16,14-5-146-16,23-2-174 15</inkml:trace>
  <inkml:trace contextRef="#ctx0" brushRef="#br0" timeOffset="5143.42">8755 13740 243 0,'0'0'117'15,"0"0"-34"-15,0 0-19 16,0 0-9-16,0 0 7 16,7-80-22-16,-7 75-1 15,0 1-16-15,0 1 0 16,0 3-9-16,-2 0-4 16,-4 0-10-16,-3 5-10 15,-2 12 5-15,-2 6 0 16,-1 5 0-16,5 5 3 15,4 6-2-15,4 2 1 16,1 0 2-16,0 0 1 16,12-7-1-16,5-9-19 0,9-8-20 15,2-11 16-15,6-6 21 16,7-14 3-16,-1-15 5 16,3-10 2-16,-8-6 6 15,-10-6 21-15,-13-1 15 16,-12-2 11-16,0 0-26 15,-30 6 0-15,-10 7-27 16,-5 14-7-16,3 11-1 16,11 13-1-16,10 3-35 15,12 19-70-15,7 17-24 16,2 7-36-16,7-4-195 16</inkml:trace>
  <inkml:trace contextRef="#ctx0" brushRef="#br0" timeOffset="5263.39">9005 13727 4 0,'0'0'0'0</inkml:trace>
  <inkml:trace contextRef="#ctx0" brushRef="#br0" timeOffset="8124.21">3604 14160 185 0,'0'0'119'0,"0"0"-9"0,0 0-13 16,0 0-2-16,0-87-21 15,0 65 11-15,3 5-34 16,-1 4-31-16,-2 3-8 16,1 3-3-16,1 4 2 15,-2 2-5-15,0 1-5 16,0 0-1-16,0 0-1 15,0 0-5-15,0 0-3 16,0 16-7-16,-8 11 11 16,-4 4 4-16,-4 5-2 15,-1 0 3-15,5-3 0 16,-1-7 2-16,8-5-2 16,-1-4 0-16,2-5-9 0,4-1-4 15,0-2-16 1,0-2-9-16,7-2 13 0,8 0-7 15,3-3-2-15,8-2 17 16,3 0 3-16,0 0-9 16,-2-7 4-16,-2-1 11 15,-5 1 5-15,-3 1 0 16,-2 0-10-16,-3 1-41 16,0 3-11-16,-6 0-16 15,0-3-18-15,-4 0 58 16,2-2 20-16,-4-3 21 15,0-2 71-15,0 2 38 0,0 0-12 16,-4-3 3 0,-1 0 7-16,-3 1-37 0,0 3 7 15,3 1-51-15,1 8-13 16,4 0-13-16,0 0-4 16,0 0-19-16,0 3-21 15,0 17 35-15,0 8 3 16,0 6 4-16,0 4 0 15,0 2-1-15,0 1 3 16,0-2 4-16,0-1-4 16,0-1 0-16,0-5-1 15,9-5-72-15,7-12-53 16,8-15-152-16</inkml:trace>
  <inkml:trace contextRef="#ctx0" brushRef="#br0" timeOffset="8906.64">4633 14239 506 0,'0'0'128'0,"0"0"-113"16,0 0-15-16,0 0-38 15,0 0 29-15,0 0 8 16,-12 74 1-16,2-52 0 16,-1-2 1-16,5-4 1 15,2-4-2-15,4-4 2 16,0-1-2-16,1-4-11 15,19-3-16-15,10 0-12 16,8-4 16-16,0-7-4 16,-4 1 27-16,-6 1 4 0,-7 6 41 15,-6 3 1-15,-3 0-41 16,0 0-5-16,0 16-7 16,-7 2 1-16,-5 6 5 15,0 5 1-15,-8 3 0 16,-13 1 0-16,-6-3 5 15,0-4 2-15,2-6-2 16,1-11 2-16,5-3 4 16,2-6 32-16,0 0 9 15,0-6-16-15,-1-8-17 16,0-5-17-16,6-3-2 16,6-2-97-16,6-6-196 15</inkml:trace>
  <inkml:trace contextRef="#ctx0" brushRef="#br0" timeOffset="9173.11">4660 14187 515 0,'0'0'102'0,"0"0"-80"16,0 0-22-16,0 0-21 15,0 0 21-15,0 0 0 16,40-4 10-16,-14 4 10 0,5 0 11 16,3 0-7-16,6 0-11 15,-2-8-8-15,1-1-2 16,-8 5-3-16,-3 1-8 16,-10 3-38-16,-7 0-37 15,-11 1-55-15,0 12-40 16,-18-1 5-16</inkml:trace>
  <inkml:trace contextRef="#ctx0" brushRef="#br0" timeOffset="10604.79">6556 14316 478 0,'0'0'151'0,"0"0"-11"16,0 0-83-16,0 0-47 16,0 0-10-16,0 0 0 0,-34-39-3 15,17 37-1-15,-12-1 1 16,-8 3 2-16,-13 0-6 16,-4 5 0-16,2 8 6 15,7 2-17-15,11 1 14 16,10 3-1-16,9 0-18 15,9 2-14-15,6 0 3 16,0 0-5-16,21-2 30 16,7-3 6-16,7-3 3 15,2 0 8-15,8-1 5 16,-2 0-3-16,-6 3-5 0,-8 0 0 16,-12-1-5-1,-9 0-4-15,-8 0 4 0,0-2 2 16,-9-2 0-1,-16 0 8-15,-2-3 2 0,-6-5 5 16,0-2 10-16,0 0 5 16,-1-2-6-16,7-9-4 15,3-1-8-15,9-1 3 16,5 1-7-16,7 1-10 16,3 2-3-16,0-5-18 15,6-2-5-15,13-2 1 16,5-1 6-16,3 2 19 15,1-3 0-15,-1-1-5 16,-1 1-24-16,-1 3-28 0,0 0-39 16,-3 1-111-16</inkml:trace>
  <inkml:trace contextRef="#ctx0" brushRef="#br0" timeOffset="11254.89">7828 14268 328 0,'0'0'279'0,"0"0"-165"15,0 0-30-15,0 0-50 16,0 0-33-16,0 0-1 15,-109-29-3-15,57 29 2 0,1 12 1 16,5 5-1 0,6 2-1-16,10 4 0 0,6 0-8 15,11 2-30-15,9 0-5 16,4 0-3-16,11-6 18 16,19-7-21-16,16-7-3 15,12-5 42-15,2-7 12 16,-3-10 1-16,-17 5 11 15,-18-3 65-15,-14 5 32 16,-8-1-6-16,0-3-66 16,-8-2-17-16,-17-1-14 15,-3 2 4-15,5 5-1 16,10 4-1-16,7 4-6 16,6 2-2-16,0 0-16 15,0 12-31-15,0 12 47 0,0 5-1 16,0 5 0-16,7 2 0 15,-2 5 0-15,-2 0-8 16,0 3 3-16,-3-2-33 16,0-4-28-16,0-3-37 15,-9-7-24-15,-9-11-93 16</inkml:trace>
  <inkml:trace contextRef="#ctx0" brushRef="#br0" timeOffset="12104.22">8942 14280 305 0,'0'0'91'16,"0"0"31"-16,0 0-44 15,0 0-10-15,0 0-26 16,0 0 13-16,0-28-27 16,0 28-28-16,0 0-2 15,0 0-7-15,0 3-5 16,-1 14 6-16,-2 11 4 16,3 9-1-16,0 6 5 15,0 10 0-15,0 3 1 16,7 3-1-16,3 0-1 15,7-9-14-15,-4-8-38 16,2-12-2-16,-2-12-9 0,0-15 11 16,-1-3-27-1,-5-23-3-15</inkml:trace>
  <inkml:trace contextRef="#ctx0" brushRef="#br0" timeOffset="12278.23">8908 14570 516 0,'0'0'120'16,"0"0"-120"-16,0 0-16 16,0 0-36-16,0 0-11 0,0 0-97 15</inkml:trace>
  <inkml:trace contextRef="#ctx0" brushRef="#br0" timeOffset="15333.88">3443 14844 420 0,'0'0'143'16,"0"0"-65"-16,0 0-64 16,0 0 11-16,0 0 21 15,0 0 8-15,-9-14-16 0,7 14-9 16,2 0-13-16,0 0 1 15,0 0 3-15,0 0-8 16,0 0-6-16,0 0-6 16,18-11-7-16,18-8 6 15,18-5 1-15,0 2 1 16,5 1 0-16,-9 10-1 16,-9 8-2-16,-5 3 1 15,-3 4-8-15,-11 16-29 16,-7 3-20-16,-6 8-14 15,-9-2 30-15,0-2 3 16,-16-5 34-16,-2-7 1 0,4-8 4 16,5-4 4-16,8-3 31 15,1 0 6-15,0 0-39 16,0 0-2-16,1 1-18 16,14 3 18-16,3 3 6 15,6 2 1-15,-6 3-5 16,3 0-2-16,-6 5 0 15,-2 0-2-15,-5 1-1 16,-5-3 2-16,-3-2 1 16,0-4 0-16,-3 1 2 15,-20-3 10-15,-8 1 17 16,-8-1-7-16,-1-4-10 16,3-3-2-16,7 0 2 15,11 0 26-15,9-3-8 16,3-2-16-16,4 2-14 0,3 3-22 15,12 0-122-15,19 0-40 16,14 3 16-16</inkml:trace>
  <inkml:trace contextRef="#ctx0" brushRef="#br0" timeOffset="16147.18">4608 14933 63 0,'0'0'159'0,"0"0"-87"16,0 0 34-16,0 0-24 16,0 0 15-16,0 0-32 15,-67-7 22-15,64 6-21 16,3-1-30-16,0 1-7 15,0 0-17-15,0 1-12 16,0 0-5-16,20 0-16 0,13-3 19 16,12 1 2-1,7-2 1-15,-1 4 0 0,-8 0-1 16,-8 0-2-16,-9 9-17 16,-9 6-37-16,-8 5-6 15,-9 3-6-15,0 2 31 16,-13 2 12-16,-16 0 21 15,-2-2-3-15,4-5 7 16,9-6 0-16,6-7 0 16,8-2-1-16,4-1-7 15,0 1 1-15,4 2 2 16,8 2 5-16,6-1 6 16,-3 0 3-16,-3-1 2 0,-2 0-4 15,-4-1 3 1,-3-2-3-16,-3 1-4 0,0-3-1 15,0 4 5-15,-19 0 23 16,-14 7 4-16,-12 1-19 16,-7 1-11-16,-3-2-4 15,7-2-3-15,8-5-17 16,20-3-27-16,10-3 8 16,10 0-39-16,5 0-308 15</inkml:trace>
  <inkml:trace contextRef="#ctx0" brushRef="#br0" timeOffset="17298.83">5977 14805 472 0,'0'0'130'0,"0"0"-14"15,0 0-34-15,0 0-31 16,0 0-31-16,0 0-20 15,0-14-10-15,0 28-5 0,0 8 6 16,-13 14 6 0,-2 6 0-16,-3 3 3 0,-3-4 4 15,7-7-2-15,4-11-2 16,6-6-1-16,4-7-9 16,0-3-14-16,21-6-14 15,19-1 21-15,18-8 0 16,15-16-35-16,3 1-40 15,-9-1 15-15,-12 6 59 16,-14 4 18-16,-17 7 5 16,-11 1 38-16,-10 3 42 15,-3 0 23-15,0-3-48 16,0 0-47-16,-9-2 1 0,-3 0-6 16,3 1 1-1,-1 2-2-15,4 3 5 0,1 2-2 16,1 0-6-16,1 0-4 15,3 0-3-15,-2 0-2 16,1 7-8-16,1 14 11 16,0 7-2-16,0 13 0 15,0 2 4-15,0 4 1 16,0 6-1-16,3-5 0 16,3-2-6-16,1-3-42 15,3-8-18-15,-3-9-71 16,8-17-114-16</inkml:trace>
  <inkml:trace contextRef="#ctx0" brushRef="#br0" timeOffset="18131.45">7297 14844 428 0,'0'0'149'15,"0"0"-39"-15,0 0-70 0,0 0 2 16,0 0-10 0,0 0 2-16,9-35-23 0,-9 35-11 15,0 8-10-15,0 12-5 16,0 7 11-16,-9 9 3 16,-4 2-1-16,-2 1 1 15,-3-1 1-15,4-4 0 16,5-4 3-16,8-8-3 15,1-5 0-15,6-10-35 16,22-7 12-16,10 0 5 16,11-10-3-16,0-12-25 15,-1-1 31-15,-11 4 15 16,-7 2 0-16,-8 8 2 16,-10 2-2-16,-3 6-1 15,-6-1-68-15,-3 2 1 0,0-3 39 16,0-1 28-16,-10-3 1 15,-5-3 1-15,-5 1 47 16,3-6-2-16,0 1 36 16,2 2 21-16,3 4-33 15,6 1-32-15,3 4-17 16,2 3-21-16,1 0-3 16,0 0-14-16,0 10-37 15,0 12 36-15,0 9 15 16,9 8 1-16,1 4 2 0,5 4 0 15,0-1 2 1,0-3-2-16,0-3 4 0,-2-9-4 16,-1-8-15-1,-1-8-32-15,-1-6-11 0,-4-6-37 16,-1-3-58-16</inkml:trace>
  <inkml:trace contextRef="#ctx0" brushRef="#br0" timeOffset="20728.93">8857 14976 54 0,'0'0'303'0,"0"0"-194"15,0 0-46-15,0 0-4 16,0 0-6-16,0 0 12 15,0-26-34-15,0 26 11 16,0 0-25-16,-2 0-8 16,0 0-9-16,-6 0-8 15,-3 15 4-15,-3 6-5 16,-4 10 8-16,3 3-2 16,0 8 0-16,7-2 3 15,8-5-1-15,0-6 0 16,4-7-3-16,18-8-7 0,8-7-3 15,13-7 13-15,13 0-4 16,8-27-9-16,4-10-20 16,-7-7 16-16,-13-4 18 15,-18 4 42-15,-12 5 23 16,-18 4-12-16,0 2-14 16,-24 4-16-16,-15 5-17 15,-10 7-6-15,-9 8 0 16,0 9-3-16,3 0 2 15,10 12-26-15,10 9-32 16,10 5-34-16,13 2-32 16,12-7-109-16</inkml:trace>
  <inkml:trace contextRef="#ctx0" brushRef="#br0" timeOffset="20873.82">9036 14956 706 0,'0'0'112'16,"0"0"-112"-16,0 0-14 15,0 0-170-15,0 0 76 16,0 0-108-16</inkml:trace>
  <inkml:trace contextRef="#ctx0" brushRef="#br0" timeOffset="25124.02">3604 15566 280 0,'0'0'95'0,"0"0"13"15,0 0-28-15,0 0 2 0,0 0-15 16,0 0-16-16,0 0-6 15,3-58-27-15,-3 52-8 16,0 2-7-16,0 0 2 16,0 0-3-16,0-2 0 15,0 0 2-15,0-2 6 16,0 1-6-16,-6-2 2 16,-2 0-3-16,-1 1 1 15,-4 1 1-15,1 1-3 16,-1 1 0-16,1 2-2 15,-4 2-6-15,2 1 3 16,1 0-3-16,1 0 6 16,3 7-3-16,-3 5-4 0,4 4-2 15,7 1 0-15,1 0-7 16,0 0-2-16,12-2-9 16,11-3 7-16,3-6 16 15,5-4-6-15,1-2 5 16,-4 0 4-16,-3-12 2 15,-10 0 1-15,-6 0 6 16,-6-4 40-16,-3 5-13 16,0-4 2-16,0 2-10 15,-3 5-3-15,0 3-8 16,-1 2 0-16,4 3-16 16,0 0-1-16,0 0-15 0,0 0-10 15,0 5 3-15,0 15 17 16,4 6 3-16,2 5 1 15,0 3 0-15,-1 7-2 16,2-1 4-16,-1 3 2 16,-2 0-2-16,-1 1-17 15,0 4-70-15,2-9-87 16,3-10-184-16</inkml:trace>
  <inkml:trace contextRef="#ctx0" brushRef="#br0" timeOffset="25873.1">4993 15492 474 0,'0'0'143'0,"0"0"-16"16,0 0-59-16,0 0-43 16,0 0 7-16,0 0-27 15,-46-51 10-15,35 47-11 16,2 0-4-16,-7 4-1 15,-10 0-5-15,-8 0 0 16,-3 8 3-16,-4 6-1 0,3 6 3 16,6-3-3-16,11 3-5 15,10 1-25-15,11-1-24 16,0 0-16-16,17-3 23 16,16-6 10-16,9-8 9 15,6-3 17-15,1-5-7 16,-3-12 11-16,-10-6 11 15,-8 1 21-15,-10 3 62 16,-7 2 16-16,-10 0 7 16,-1 1-19-16,0 3-56 15,-6 3 3-15,-3 6-23 16,6 0-7-16,1 4-4 0,2 0-4 16,0 0-18-1,0 16-38-15,-2 9 55 16,2 6 2-16,0 8 1 0,0 0-1 15,7 0 3-15,2 0-5 16,0-2-11-16,3-1-15 16,-2 1-63-16,3-5 20 15,1-12-118-15,3-16-275 16</inkml:trace>
  <inkml:trace contextRef="#ctx0" brushRef="#br0" timeOffset="26439.03">6087 15504 409 0,'0'0'99'15,"0"0"-72"-15,0 0-18 16,0 0 8-16,0 0 39 15,0 0 56-15,-6-26-47 16,6 25 0-16,0 1-26 0,0 0-34 16,0 0-5-16,0 3-11 15,0 15-15-15,0 8 22 16,2 9 3-16,1 2 1 16,-3 4-1-16,1 2-13 15,1-4-60-15,1-2-35 16,6-11-61-16,6-17-204 15</inkml:trace>
  <inkml:trace contextRef="#ctx0" brushRef="#br0" timeOffset="26839.55">6417 15416 814 0,'0'0'34'16,"0"0"-34"-16,0 0-32 15,0 0-81-15,0 0 105 16,0 0 8-16,0 0 0 16,58 59 1-16,-30-36 0 15,1 2-1-15,-8 2-1 16,-3-3-15-16,-11 1-36 16,-7-1 7-16,-3-7-3 15,-19-1 21-15,-8-6 11 16,-1-5 5-16,-1-2 11 15,4-3 1-15,7 0 19 16,5 0 38-16,10 0 53 16,2 0-72-16,4 0-23 0,0 0-16 15,8 0-85-15,16 0 85 16,7 2 2-16,7 1-2 16,5-3 3-16,3 0 0 15,5 0-1-15,8-11 2 16,3-3-4-16,0 0 0 15,-5 2-31-15,-16 4-69 16,-16 3 12-16,-21 2-216 16</inkml:trace>
  <inkml:trace contextRef="#ctx0" brushRef="#br0" timeOffset="27240.73">7284 15441 527 0,'0'0'105'0,"0"0"11"16,0 0-103-16,0 0-13 16,0 0-4-16,0 0-1 15,0-17-15-15,0 37 5 16,-3 9 12-16,-3 13 3 15,-2 5 2-15,2 3-1 16,3-2-1-16,3-8-38 16,0-9-33-16,11-13-31 15,14-13-39-15,9-5-168 16</inkml:trace>
  <inkml:trace contextRef="#ctx0" brushRef="#br0" timeOffset="27488.91">7570 15394 878 0,'0'0'37'16,"0"0"-37"-16,0 0-59 16,0 0 54-16,88 26 2 15,-57-5-1-15,-1-1 2 16,-3 3-3-16,-9 1-5 15,-5 2-8-15,-9 2-8 0,-4 0-38 16,0 0-9 0,-11-4-22-16,-9-4-13 0,-3-8-47 15,-1-3-55-15</inkml:trace>
  <inkml:trace contextRef="#ctx0" brushRef="#br0" timeOffset="27655.91">7658 15686 308 0,'0'0'231'15,"0"0"-66"-15,0 0-59 16,0 0-106-16,0 0 0 15,0 0-61-15,39-6 58 16,-9 6-1-16,6 0 0 16,5 0 3-16,2 0-3 15,8-1 3-15,2-5 1 16,2 1-1-16,-2-1-1 16,-5 2-33-16,-6 0-57 15,-9 2-132-15</inkml:trace>
  <inkml:trace contextRef="#ctx0" brushRef="#br0" timeOffset="28222.16">9002 15458 595 0,'0'0'154'0,"0"0"-70"15,0 0-53-15,0 0-31 16,0 0-10-16,-80 17 6 0,57 17-1 16,1 7 0-16,7 0 3 15,8 1-2-15,7 4-11 16,0-7 10-16,9-3-24 15,19-12-40-15,12-12 20 16,11-12 38-16,11-12 0 16,8-20-26-16,-6-9 30 15,-9 1 7-15,-17 3 47 16,-17 7 14-16,-15 3 25 16,-6 6-34-16,-15-1-30 15,-24 6-17-15,-21 5-5 16,-11 5-20-16,-10 6 0 15,3 0 12-15,15 3-45 0,10 14-38 16,15 1-39 0,15-3-209-16</inkml:trace>
  <inkml:trace contextRef="#ctx0" brushRef="#br0" timeOffset="28356.8">9162 15500 587 0,'0'0'0'0,"0"0"-88"16,0 0-24-16,0 0-19 15,-83 26-45-15</inkml:trace>
  <inkml:trace contextRef="#ctx0" brushRef="#br0" timeOffset="31201.86">3098 16315 86 0,'0'0'50'0,"0"0"-14"16,0 0-32-16,0 0-1 16,0 0 4-16,0 0 58 15,0 0-47-15,14-29 12 16,-1 14-2-16,2 0 3 15,0-1-2-15,1-1 12 16,-5 5-28-16,-1 3-13 16,-5 1-12-16,-4 2-19 0,1 2 10 15,-1-1 21-15,1 0 0 16,2-1 7-16,-1 0-4 16,2-2-1-16,0-1 13 15,0 1 29-15,-2 2-23 16,0-4 26-16,-1 2-18 15,4-1 3-15,0 3 8 16,1-1-34-16,2 0-6 16,-2-1 1-16,1 2-1 15,-1-2 0-15,1 2 5 0,-2-4-2 16,-2 2 34 0,1-1-5-16,0 3 8 0,-2-1-10 15,0 0-21-15,2 1-9 16,-2 3 4-16,0-2-4 15,-3 5 0-15,0-2 0 16,3 1 1-16,-3 1 5 16,0 0 17-16,0 0 8 15,0 0-14-15,0 0-5 16,0 0-8-16,0 0-3 16,0 0-2-16,0 0-3 15,0 0 3-15,0 0-1 16,0 0 0-16,0 0 1 15,0 0 1-15,0 0-4 16,0 0 3-16,0 0-2 0,0 0-2 16,0 1 0-16,0 12-1 15,0 7 6-15,0 8 0 16,0 5 0-16,5 6 2 16,8 2-1-16,1 0-1 15,8-5-4-15,0-9-46 16,8-10-9-16,6-11 9 15,4-6 26-15,2-4-9 16,1-17-11-16,-7-8 21 16,-3-6 19-16,-8 1 4 15,-6 1 23-15,-7 4 20 16,-6 5 17-16,-3 1-16 0,-3 5 23 16,0 1-23-1,0 5-8-15,0 3-7 0,0 3 0 16,0 4-17-16,-1 2-1 15,-2 0-11-15,3 0 0 16,-3 0-9-16,1 2-3 16,-2 14 4-16,-1 6 3 15,1 8 3-15,1 6 1 16,3 8 1-16,0 4-1 16,0 3 1-16,0 0 2 15,8-3-2-15,9-7-5 16,6-7-31-16,5-12-32 15,0-13-127-15,-4-9-330 16</inkml:trace>
  <inkml:trace contextRef="#ctx0" brushRef="#br0" timeOffset="31868.1">5099 16079 217 0,'0'0'412'0,"0"0"-224"0,0 0-111 16,0 0-30-16,0 0-47 15,0 0 0-15,-28-28-26 16,28 50 14-16,0 3 12 16,16 3-2-16,7 3-1 15,9-4-29-15,5-5-33 16,8-6-29-16,1-13 4 15,3-3-16-15,-1-12-17 16,-3-11-51-16,-13-5 42 16,-12 0 132-16,-12 5 93 15,-8 2 113-15,0 1-19 16,-11 4-33-16,-1 5-39 0,1 5-46 16,4 5-32-1,6 1-37-15,-1 10-10 0,-1 19-10 16,3 12 17-16,0 5 1 15,0 5 0-15,8-1-26 16,8-5-6-16,11-6-35 16,4-8-58-16,-1-15-14 15,4-13-312-15</inkml:trace>
  <inkml:trace contextRef="#ctx0" brushRef="#br0" timeOffset="32433.38">6363 16059 553 0,'0'0'203'0,"0"0"-111"16,0 0-35-16,0 0-41 16,2-73 0-16,-5 70-16 0,-9 3-7 15,-13 3 1-15,-1 14 2 16,-8 9 3-16,1 4 0 15,11 2-6-15,7 0-11 16,15-3-21-16,0-2-14 16,7-8-45-16,21-11 25 15,7-8 18-15,11-1 39 16,2-22 6-16,-6-4 10 16,-8 0 3-16,-12 0 28 15,-8 4 66-15,-11 6 8 16,-3 4-20-16,0 5-29 15,0 4-26-15,-5 2-13 16,1 2-17-16,-1 0-3 0,0 17-19 16,0 11 14-16,0 11 3 15,5 5-4-15,0 3 1 16,0 3-5-16,5-2-18 16,7-3 7-16,6-6-37 15,2-5-2-15,3-9-66 16,4-13-98-16</inkml:trace>
  <inkml:trace contextRef="#ctx0" brushRef="#br0" timeOffset="33116.07">7598 16064 324 0,'0'0'124'16,"0"0"-25"-16,0 0-12 15,-98-32-11-15,65 32-59 16,2 0-14-16,4 5-3 16,-2 7-5-16,6 4 3 15,3 3-3-15,11 1-3 16,9 7-8-16,0 4 1 16,14-2-18-16,19-2 24 0,7-8-10 15,4-10-3-15,4-9 22 16,0 0 3-16,-5-9 0 15,-4-15 6-15,-9 1 2 16,-8 0 18-16,-11 1 23 16,-11 3 45-16,0 2-59 15,-14 2-15-15,-5 5-4 16,7 2-8-16,2 8-6 16,2 0-5-16,1 9-15 15,1 15 0-15,0 8 6 16,6 8 4-16,0 6-1 0,4 4 5 15,11 3 0 1,7 3-3-16,2-4 3 0,2-3-12 16,8-6-42-16,-1-12-10 15,-2-18-178-15</inkml:trace>
  <inkml:trace contextRef="#ctx0" brushRef="#br0" timeOffset="33766.15">8775 16162 608 0,'0'0'91'0,"0"0"-58"15,0 0-33-15,0 0-7 16,0 0 7-16,0 0 8 15,-30 98 14-15,19-60-6 16,3 0-9-16,6-2-1 16,2-6-4-16,0-7-1 15,5-7-1-15,14-9 1 16,8-7 4-16,10-3 16 16,6-26 9-16,7-9-17 0,-4-7-4 15,-12-2 4-15,-14 4 10 16,-14 2-7-16,-6 4 3 15,-15 5-10-15,-13 5 9 16,-7 6-7-16,-2 11-7 16,0 5-4-16,4 5-6 15,0 0-21-15,4 14 1 16,5 6-61-16,2 4-62 16,8-4-171-16</inkml:trace>
  <inkml:trace contextRef="#ctx0" brushRef="#br0" timeOffset="33914.31">8899 16116 634 0,'0'0'147'15,"0"0"-141"-15,0 0-6 16,0 0-121-16,0 0 9 16,0 0 98-16,-12 21-35 15,-3-8-108-15</inkml:trace>
  <inkml:trace contextRef="#ctx0" brushRef="#br0" timeOffset="37561.89">3483 16752 57 0,'0'0'44'16,"0"0"48"-16,0 0 8 16,0 0-19-16,0 0 7 15,0 0-32-15,0 0 1 0,3-69 24 16,-3 61-38 0,-6-2 14-16,2 4-15 0,1 3-12 15,1 1 5-15,2 1-12 16,0 1-23-16,0 0 0 15,0 0-2-15,0 0 2 16,0 0-1-16,0 0-1 16,0 0-7-16,0 3-2 15,0 16 10-15,0 10 0 16,2 0-3-16,-2 10 2 16,0 0 2-16,0-3 1 15,0 0-1-15,0-4-32 16,0-3-41-16,3-9-65 15,3-17-96-15</inkml:trace>
  <inkml:trace contextRef="#ctx0" brushRef="#br0" timeOffset="37994.22">3729 16574 789 0,'0'0'45'16,"0"0"-35"-16,0 0-10 15,0 0-140-15,0 0 135 16,0 0 3-16,20 24 1 16,-1-7-3-16,5 0 4 15,3 0 0-15,-1 2 3 16,0-2-2-16,-7 2-1 0,-5 1-2 16,-7 0-46-16,-7 1-66 15,0-4 38-15,-4-1-23 16,-8-6 8-16,-3-5 56 15,6-2 35-15,0-3 108 16,2 0 87-16,4 0-15 16,1 0-56-16,2 0-56 15,0 0-68-15,0 0-1 16,0 4-74-16,9 8 14 16,6-3 60-16,1 2-3 15,1-5-3-15,-1-3 0 16,5-3 7-16,6 0 7 15,7-17 1-15,11-5 0 0,0-6-8 16,5 2 2 0,-1 2-2-16,-6 7-87 0,-13 6-14 15,-17 11-126-15</inkml:trace>
  <inkml:trace contextRef="#ctx0" brushRef="#br0" timeOffset="38496.19">4867 16692 529 0,'0'0'185'0,"0"0"-22"16,0 0-108-16,0 0-6 16,0 0-22-16,0-74-15 15,0 74-12-15,0 0-18 16,6 19-10-16,6 14 21 15,-3 13 1-15,-6 9 2 16,-3 10-14-16,0 4-19 16,-7-4-13-16,-4-6-61 15,4-16-35-15,4-22-51 16</inkml:trace>
  <inkml:trace contextRef="#ctx0" brushRef="#br0" timeOffset="38963.56">5064 16704 657 0,'0'0'119'16,"0"0"-64"-16,0 0-50 15,0 0-5-15,0 0-1 16,0 0-10-16,42-8 11 15,-6 18 0-15,1 3-4 0,-4-3-21 16,-2-3 14 0,-10 0 8-16,0-3 3 0,-8 0 2 15,0 2-2-15,1 0 0 16,-6 3-3-16,-5 2-43 16,-3 2-18-16,0-1 38 15,-15 4 21-15,-9 1 5 16,-3-1 5-16,2 2-5 15,5-1 4-15,7 2-3 16,5-3-2-16,8-4-11 16,0-3-34-16,0-1-9 15,2-6-2-15,7-2 57 16,6 0 1-16,3-4 19 0,7-13 33 16,8-3 13-16,7-3 15 15,5 1-35-15,5 4-10 16,0 2-24-16,1 10-11 15,1 1-1-15,-15 5-10 16,-12 0-118-16,-14 9-164 16</inkml:trace>
  <inkml:trace contextRef="#ctx0" brushRef="#br0" timeOffset="39495.01">6259 16771 541 0,'0'0'153'0,"0"0"-68"15,0 0-21-15,0 0-24 16,0 0-22-16,0 0-4 16,-9-28-3-16,8 28-4 15,1 0-7-15,0 0-8 16,0 17-10-16,0 8 14 15,0 14 3-15,4 9 1 16,0 7-1-16,-1 2 0 0,2-5-11 16,2-7-28-16,1-8-30 15,7-12-48-15,3-14-118 16</inkml:trace>
  <inkml:trace contextRef="#ctx0" brushRef="#br0" timeOffset="39992.65">6462 16712 483 0,'0'0'96'0,"0"0"13"15,0 0 7-15,0 0-61 16,0 0-22-16,0 0-27 16,9-15-6-16,-5 25-15 15,4 13 12-15,-1 5 0 16,3 5 3-16,-2 3-2 16,3-1 1-16,2-3-25 15,0-7-42-15,8-10-22 16,3-10 14-16,6-5 36 15,1-15-16-15,2-14-26 16,-9-4 34-16,-8 3 48 0,-10-3 18 16,-6 5 91-16,0 4 19 15,0 6 1-15,-6 5-18 16,2 6-27-16,1 5-53 16,3 2-31-16,0 9-32 15,0 11-17-15,0 15 49 16,0 5-1-16,0 7 0 15,0 3-7-15,0 0-7 16,6-4-13-16,3-5 3 16,1-7-28-16,-1-9-74 15,-3-6-25-15,0-16-239 16</inkml:trace>
  <inkml:trace contextRef="#ctx0" brushRef="#br0" timeOffset="40545.14">7474 16796 566 0,'0'0'190'0,"0"0"-81"15,0 0-50-15,0 0-36 16,0 0-23-16,0 0-6 16,-1-34-5-16,1 53 0 15,9 13 10-15,6 13 1 16,1 9-1-16,-2 7-3 16,1-3-26-16,-3-10-24 15,1-4-56-15,-2-18-28 16,-1-12-65-16</inkml:trace>
  <inkml:trace contextRef="#ctx0" brushRef="#br0" timeOffset="41009.65">7678 16755 724 0,'0'0'105'0,"0"0"-74"15,0 0-31-15,0 0-8 16,0 0 2-16,0 0 6 0,55 26-1 16,-35-1-1-1,1 7 1-15,0 2 1 0,-1-1 0 16,-5-4-26-16,4-9-12 15,0-7-9-15,1-12 31 16,2-1 9-16,2-14 7 16,-7-11 4-16,-3-6 5 15,-8-1 2-15,-6 3 35 16,0 0 5-16,0 6-5 16,-6 6-13-16,0 7 10 15,3 5-5-15,2 5-36 16,-3 0-2-16,1 21-42 15,-2 13 26-15,0 13 15 0,4 9 1 16,1 3-3-16,0-1-27 16,3-5 2-16,15-6-17 15,4-9-21-15,7-11-31 16,-1-15-85-16,-3-12-256 16</inkml:trace>
  <inkml:trace contextRef="#ctx0" brushRef="#br0" timeOffset="41591.23">8704 16749 621 0,'0'0'189'16,"0"0"-96"-16,0 0-39 15,0 0-14-15,0 0-39 16,0 0-1-16,0-33-13 16,-3 53-15-16,-2 16 27 15,2 11-1-15,3 3 1 16,0 5-7-16,0-6-27 15,8-8-12-15,9-15 12 16,10-14 8-16,8-12 18 16,5-15 9-16,4-20 11 15,3-9 4-15,-11-5 10 16,-12 4 7-16,-14 5 4 0,-8 4-6 16,-2 1-4-16,-12 5-13 15,-14 6-3-15,-4 10-10 16,-2 8-11-16,-1 6-25 15,-5 8-17-15,1 17-17 16,3 3-68-16,8 0-71 16</inkml:trace>
  <inkml:trace contextRef="#ctx0" brushRef="#br0" timeOffset="41736.12">8875 16699 721 0,'0'0'95'0,"0"0"-11"0,0 0-56 16,0 0-28 0,0 0-12-16,0 0-158 0,-11-9-44 15,1 32 2-15</inkml:trace>
  <inkml:trace contextRef="#ctx0" brushRef="#br0" timeOffset="43025.02">7835 16699 216 0,'0'0'96'0,"0"0"-13"16,0 0-49 0,0 0-9-16,0 0 23 0,0 0-26 15,0 0-1-15,6-16-8 16,-6 16-9-16,0 0-1 16,0 0-2-16,0 0 0 15,0 0 1-15,0 0 2 16,0-1 26-16,0-1 22 15,0-1 18-15,0 2-7 16,0-2-21-16,0 3-21 16,0-3-3-16,0 1-9 15,0 0 3-15,0-1 3 0,0 3-5 16,0 0 0 0,0 0-9-16,0 0-1 0,0 0-5 15,-1 0-5-15,-1 10-19 16,2 10 18-16,-1 3 9 15,1 4 1-15,0-1-10 16,0-1-2-16,0-1 3 16,0-1-3-16,1 2-2 15,10-2-15-15,1-1-2 16,0-4-34-16,-2-3-1 16,-2-6 14-16,-1-4 15 15,-4-5 26-15,-1 0 12 16,-2 0 21-16,0 0 52 15,0 0-10-15,0 0-42 16,0 0-21-16,0 0-11 0,0 0-8 16,0 0 4-1,0 0 4-15,0 0 5 0,0 0 6 16,4 0 4-16,2 0 10 16,6 0 0-16,3-5-11 15,4-1-3-15,1 3 0 16,1-2-20-16,-4 2-44 15,-3-2 2-15,-5 1 4 16,0-3 4-16,-3 2 8 16,0-3-22-16,-2-1 29 15,1-1-20-15,-2 0 19 16,-2-2 27-16,-1 3 12 0,0 1-3 16,0-3-11-16,0 5-64 15</inkml:trace>
  <inkml:trace contextRef="#ctx0" brushRef="#br0" timeOffset="43256.77">8052 16789 339 0,'0'0'155'16,"0"0"-19"-16,0 0-44 15,0 0-5-15,0 0-44 16,0 0-11-16,-27-24-10 16,27 24-15-16,0 0-7 15,0 0-4-15,0 6-7 16,0 17-36-16,0 11 47 15,0 7 0-15,0 1-9 16,0 0-11-16,-3-5 6 0,0-1 8 16,-3-3-15-16,3-5-56 15,3-3-39-15,0-11-51 16</inkml:trace>
  <inkml:trace contextRef="#ctx0" brushRef="#br0" timeOffset="43407.03">7987 17052 685 0,'0'0'152'0,"0"0"-110"0,0 0-42 16,0 0-78 0,0 0-110-16,0 0 95 0,32 10-120 15</inkml:trace>
  <inkml:trace contextRef="#ctx0" brushRef="#br0" timeOffset="52415.73">19700 8528 55 0,'0'0'0'0</inkml:trace>
  <inkml:trace contextRef="#ctx0" brushRef="#br0" timeOffset="54554.61">21791 5380 135 0,'0'0'82'0,"0"0"29"15,0 0-43-15,0 0-49 16,-79-64 20-16,67 52 19 15,3 1 0-15,3 1-8 16,0 1 2-16,3 6-13 16,3-1-8-16,0 3-27 15,0 1-4-15,0 0-75 16,12 0 31-16,24 8 44 16,25 2 16-16,39-1 4 15,35-5-5-15,32-4 2 16,13 0-5-16,3 0-11 15,-8-9 6-15,-13 7-4 0,-11 0-3 16,-16 2-31 0,-20 0 21-16,-25 0-17 0,-31 2-3 15,-26 0 6-15,-24 1-6 16,-9-3-60-16,-25 2 90 16,-29 2 0-16,-26 3 2 15,-26 3-2-15,-12-2-35 16,-9 1-48-16,-4-4-97 15</inkml:trace>
  <inkml:trace contextRef="#ctx0" brushRef="#br0" timeOffset="54815.81">21763 5403 204 0,'0'0'113'0,"0"0"-26"16,0 0-17-16,0 0-15 15,0 0 43-15,0 0 2 16,31 0-39-16,33 0-44 16,34 0-16-16,35-1 7 15,27-2-2-15,13-1 7 16,7 4-13-16,-5 0 0 16,-13 0-4-16,-9 0 0 15,-24 0-40-15,-20 7 2 16,-29-5-10-16,-33 3-26 15,-32-2-38-15,-24-3-85 16</inkml:trace>
  <inkml:trace contextRef="#ctx0" brushRef="#br0" timeOffset="55004.95">23167 5501 624 0,'0'0'94'16,"0"0"-27"-16,0 0-43 16,0 0-24-16,0 0-84 15,0 0-205-15,-67 12 134 16</inkml:trace>
  <inkml:trace contextRef="#ctx0" brushRef="#br0" timeOffset="56760.67">7769 7361 54 0,'0'0'0'0,"0"0"-28"16</inkml:trace>
  <inkml:trace contextRef="#ctx0" brushRef="#br0" timeOffset="58185.33">8116 7819 219 0,'0'0'0'16,"0"0"-35"-16,0 0-19 15,0 0 10-15</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3-30T03:36:12.990"/>
    </inkml:context>
    <inkml:brush xml:id="br0">
      <inkml:brushProperty name="width" value="0.05292" units="cm"/>
      <inkml:brushProperty name="height" value="0.05292" units="cm"/>
      <inkml:brushProperty name="color" value="#FF0000"/>
    </inkml:brush>
  </inkml:definitions>
  <inkml:trace contextRef="#ctx0" brushRef="#br0">11921 15813 308 0,'0'0'67'0,"0"0"45"0,0 0-40 15,0 0-49 1,0 0 6-16,0 0 3 16,0 0 6-16,0 0-11 0,0-30-17 15,-1 24 26-15,-2 1 12 16,3-1-30-16,-4 1 2 16,1 2 3-16,2-1-12 15,-2 1 5-15,1 1-3 16,1 1-6-16,1 1 0 15,0 0-2-15,0 0-5 16,0 0-3-16,0 4-3 16,0 16-2-16,1 10 6 15,8 6 2-15,4 5 2 16,1 0-2-16,0-6-3 0,2-11 2 16,-1-10-8-16,1-9 7 15,4-5 2-15,10-26 1 16,13-21 6-16,11-16-4 15,8-9-2-15,1 0 0 16,1-1 1-16,0 2-1 16,-1 4-1-16,-2 7-1 15,-3 13 1-15,-11 13 2 16,-15 12 0-16,-17 12-2 16,-9 6-1-16,-6 4 0 15,0 0-8-15,0 4-61 16,-13 16-32-16,-8 5 34 0,-6 0-88 15,5-10-187-15</inkml:trace>
  <inkml:trace contextRef="#ctx0" brushRef="#br0" timeOffset="150.22">12660 15429 465 0,'0'0'83'0,"0"0"32"16,0 0-93-16,0 0-13 15,0 0-3-15,0 0-6 16,-5 21-36-16,-10-4-86 16,-6-1-227-16</inkml:trace>
  <inkml:trace contextRef="#ctx0" brushRef="#br0" timeOffset="5825.32">8070 2746 89 0,'0'0'148'15,"0"0"-114"-15,0 0 14 16,0 0 11-16,89-28 4 16,-50 19-11-16,7-3 1 15,12 3 15-15,10-4-22 16,10 1-6-16,10-3-17 0,5 1 0 15,2-3-8 1,4 3-8-16,-3 1-4 16,-10 4 1-16,-12 1-4 0,-21 4-2 15,-20 4-14-15,-22 0-67 16,-11 4-108-16,-36 13-78 16</inkml:trace>
  <inkml:trace contextRef="#ctx0" brushRef="#br0" timeOffset="6030.23">8403 2883 375 0,'0'0'7'0,"0"0"28"0,16 89 24 15,-9-40-36 1,2 4-6-16,6 3-5 0,0 7-6 15,4 0 0-15,4 2-1 16,-2 2-5-16,0-8-65 16,-1-14-161-16</inkml:trace>
  <inkml:trace contextRef="#ctx0" brushRef="#br0" timeOffset="6407.64">8757 3214 666 0,'0'0'142'16,"0"0"-125"-16,0 0-11 16,0 0-6-16,0 0 7 15,75 95-2-15,-52-57-1 16,0 2-1-16,-1-4-2 15,-5-6 1-15,-4-10 0 16,-5-10-1-16,-5-6 3 16,-3-4-2-16,0 0 9 15,0-9 8-15,0-15 30 16,0-13-49-16,0-6-17 16,10-4 11-16,14 0 6 15,6 4 0-15,10 6-2 0,6 8 2 16,-2 4-1-16,2 11-2 15,-4 7-16-15,1 7-52 16,-6 0-79-16,-7 0-88 16</inkml:trace>
  <inkml:trace contextRef="#ctx0" brushRef="#br0" timeOffset="6604.19">9363 3142 20 0,'0'0'647'0,"0"0"-478"0,0 0-83 16,0 0-59-16,0 0-27 15,0 0 0-15,9 7-10 16,-6 29 9-16,4 14 1 16,-4 7-1-16,3 1-54 15,2-3-38-15,5-10-41 16,1-15-88-16</inkml:trace>
  <inkml:trace contextRef="#ctx0" brushRef="#br0" timeOffset="6794.47">9299 2866 582 0,'0'0'196'0,"0"0"-103"16,0 0-93-16,0 0-138 16,0 0 101-16,65 96-69 15,-35-53-131-15</inkml:trace>
  <inkml:trace contextRef="#ctx0" brushRef="#br0" timeOffset="7390.44">10025 3127 696 0,'0'0'164'0,"0"0"-102"16,0 0-49-16,-89-11-13 16,40 40-8-16,-5 11 6 15,0 13 1-15,9 3-17 16,8 0-27-16,16-3-20 15,20-14-42-15,7-15-28 16,43-23 53-16,19-6 70 16,11-27 12-16,-4-11 1 15,-18-3 60-15,-16 4 73 16,-19 1 18-16,-16 4-59 16,-6 7-40-16,0 7-23 0,-5 7-10 15,-3 9-12-15,5 7-8 16,3 0-2-16,0 3-18 15,0 18-32-15,0 10 45 16,0 6-6-16,10 0-31 16,10-6-8-16,13-12-18 15,8-15 25-15,6-4 35 16,0-23 10-16,-1-16 7 16,-4-13 8-16,-6-7-7 15,-11-5 13-15,-13-4 9 16,-12-2 0-16,-9-2 9 15,-29 0-8-15,-10 6-12 16,-5 11-4-16,7 18-2 0,14 15 16 16,19 14 1-16,8 8-30 15,5 13 0-15,-3 26-59 16,-2 20 55-16,3 22 3 16,2 11 0-16,7 6 1 15,26-5 0-15,9-4-6 16,7-11-14-16,3-11-18 15,-4-10-34-15,-6-19-61 16,-4-17-138-16</inkml:trace>
  <inkml:trace contextRef="#ctx0" brushRef="#br0" timeOffset="7907.54">11212 3291 831 0,'0'0'0'0,"0"0"-22"15,0 0 5-15,0 0 17 16,0 0 2-16,0 0 17 16,14 6 40-16,-14-6-1 15,0-3-10-15,-8-16-6 16,-11-10-41-16,-9-12-1 15,-9-5-1-15,-5-10 1 0,-7-4-8 16,0 4-15 0,4 3-14-16,9 13-17 0,13 10 18 15,11 12 17-15,7 8-29 16,4 7 5-16,1 3 39 16,0 0-50-16,0 13 15 15,8 9 39-15,-1 7 1 16,-1 5 1-16,-4 2 0 15,-2 1 2-15,0-4 3 16,0-6-1-16,-17-2 4 16,-8-5 4-16,-9-4 15 15,-4 1 2-15,-1-3-12 16,9-1-2-16,10-3-2 0,10-1-14 16,5 1-2-1,5-3 0-15,0-2 0 0,21-2 1 16,22-3 1-16,26 0 5 15,24-13-2-15,23-8-4 16,13-4-7-16,4-4-90 16,-9-5-199-16</inkml:trace>
  <inkml:trace contextRef="#ctx0" brushRef="#br0" timeOffset="8389.28">12118 2755 480 0,'0'0'134'0,"0"0"20"15,0 0-59-15,0 0-30 16,0 0-58-16,0 0-7 16,-60 5-10-16,36 45 6 15,-3 15 4-15,2 8 0 16,3 0 1-16,11-5-1 16,11-11-2-16,2-11-7 15,28-17-9-15,16-15 6 16,15-12 8-16,14-2-18 15,10-21-79-15,4-13-86 0,-16-7-238 16</inkml:trace>
  <inkml:trace contextRef="#ctx0" brushRef="#br0" timeOffset="8586.88">12139 2663 379 0,'0'0'80'16,"106"-17"-25"-16,-45 9-16 15,1 4-19-15,-1-1-10 16,-2-1-5-16,-10 2-5 16,-6 2 0-16,-15 2-59 15,-18 0-264-15</inkml:trace>
  <inkml:trace contextRef="#ctx0" brushRef="#br0" timeOffset="9737.25">11788 2972 563 0,'0'0'73'0,"0"0"-43"16,125-7 20-16,-51 2 1 15,6 1-22-15,1 4-17 16,-1 0-4-16,-4 0-5 0,-6 12-3 16,-10 8 1-1,-6 9-1-15,-11 4-2 0,-10 4 2 16,-9 4-1-16,-18 0 1 16,-6-3-5-16,-9-7-7 15,-17-6-12-15,1-8 1 16,1-9 14-16,3-8 9 15,-1 0 2-15,1-20 15 16,2-14-4-16,1-8-2 16,6-11-4-16,7 1 12 15,5-1-8-15,20 7-11 0,23 9-2 16,12 10-40 0,8 8 9-16,2 8 24 15,-7 11 7-15,-10 0 0 0,-8 23-2 16,-14 18 1-16,-8 10 3 15,-11 7 3-15,-5 0-2 16,-2-3-1-16,0-11 0 16,3-12 1-16,1-13-1 15,-2-9 2-15,-2-7 0 16,0-3-1-16,0-4 20 16,-6-17 8-16,-8-12-29 15,-2-9-60-15,0-2 20 16,5-4 15-16,4 8 25 15,7 5 2-15,13 6 5 16,23 5-7-16,13 4-33 0,6 3-32 16,5 0 28-16,-3 8 36 15,-8 1 1-15,-9 5 12 16,-11 3 16-16,-9 0 1 16,-8 0-12-16,-3 3-4 15,-2 8 1-15,-3 5-2 16,-4 4-5-16,0 4-2 15,0 6 0-15,-4 6 5 16,-9 1-1-16,1 5-2 16,3-1-1-16,8-2-4 15,1-3 3-15,10-9-2 16,19-8-1-16,3-12 4 16,6-7 4-16,1 0 31 15,1-19 9-15,-2-7-24 0,-5-6-2 16,-7-2-3-16,-13-5-9 15,-10-2-5-15,-3 0-7 16,-9-3-2-16,-17 2-9 16,-6 0-8-16,-1 4 3 15,4 4-26-15,6 7 14 16,11 7-16-16,10 6 21 16,2 5 13-16,29 3-1 15,12 6-1-15,12 0 12 16,5 8 0-16,0 19 8 15,0 8 9-15,-3 10 2 16,-5 5-2-16,-9 0-3 0,-12-2-3 16,-14-9-5-16,-11-6-3 15,-4-12-1-15,-4-6-1 16,-14-6 4-16,-6-9 5 16,-1 0-1-16,-3-13 8 15,2-18-9-15,1-8-8 16,6-9-2-16,6-5-15 15,13-3 15-15,0 5 2 16,21 10 20-16,15 10-20 16,13 9-17-16,9 5-20 15,5 8 7-15,0 4 29 16,-11 5 0-16,-10 0 1 16,-10 6-5-16,-14 14 3 0,-10 5-57 15,-8 4-94-15,-40-5-37 16</inkml:trace>
  <inkml:trace contextRef="#ctx0" brushRef="#br0" timeOffset="10258.23">9791 3763 286 0,'0'0'157'0,"0"0"-61"16,-86-33-8-16,76 30 15 15,10 1-3-15,0 1-68 0,38-3-32 16,32-6 0-16,39-4 0 15,44-2 1-15,42-2 0 16,43-6 0-16,34 0-1 16,14-6 0-16,2-3 3 15,-7-1-3-15,-12-3-4 16,-26 2-4-16,-32 4 2 16,-40 8 4-16,-50 4 0 15,-42 8 2-15,-38 2 2 16,-34 5-2-16,-23 3-8 0,-58 1-57 15,-47 0-75 1,-47 3-56-16</inkml:trace>
  <inkml:trace contextRef="#ctx0" brushRef="#br0" timeOffset="10536.88">10267 3717 23 0,'0'0'491'0,"0"0"-445"16,0 0-38-16,0 0-8 15,117 1 34-15,-36-1 20 16,28 0-6-16,29-8-3 16,33-2-6-16,18-3-17 0,20 0-15 15,11-4 1-15,5-5-6 16,0-4-2-16,-13-3-1 15,-29 2-1-15,-30 0-19 16,-24 8-37-16,-28 1-45 16,-23-4-105-16</inkml:trace>
  <inkml:trace contextRef="#ctx0" brushRef="#br0" timeOffset="10707.44">12729 3578 777 0,'0'0'102'0,"0"0"-41"15,0 0-50-15,0 0-11 16,0 0-9-16,0 0-52 16,17-18-165-16,-8 15-108 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3-30T03:36:48.520"/>
    </inkml:context>
    <inkml:brush xml:id="br0">
      <inkml:brushProperty name="width" value="0.05292" units="cm"/>
      <inkml:brushProperty name="height" value="0.05292" units="cm"/>
      <inkml:brushProperty name="color" value="#FF0000"/>
    </inkml:brush>
  </inkml:definitions>
  <inkml:trace contextRef="#ctx0" brushRef="#br0">8721 2194 80 0,'0'0'48'0,"0"0"27"16,0 0-21-16,0 0 12 15,0 0-15-15,0 0 49 16,0 0-85-16,0-35 31 15,0 31-36-15,0 4 38 16,0 0-17-16,0 0-17 16,-1-3 1-16,-1 3 3 15,1-3-8-15,-2 2-6 0,0-1 13 16,2 2 5 0,1 0 11-16,0-1-15 0,0 1-6 15,0 0 9-15,0 0-1 16,0 0-10-16,0-2-8 15,19 1-2-15,15-3-2 16,18-1 2-16,14 0 1 16,13-2 0-16,12-5-1 15,11-2-1-15,6-3 1 16,4 1-1-16,-3-2 0 16,-16 5 1-16,-23 2-11 15,-27 5-2-15,-23 1 4 0,-14 3-12 16,-6 2-29-1,-17 0 4-15,-25 10-17 0,-22 10 9 16,-9 6-51-16,-2-2-65 16</inkml:trace>
  <inkml:trace contextRef="#ctx0" brushRef="#br0" timeOffset="224.96">9173 2148 381 0,'0'0'179'16,"0"0"-12"-16,0 0-99 15,0 0-68-15,0 0-10 16,0 0-10-16,-11 67 20 0,12-5 2 16,6 6-2-16,5 3 4 15,6-8-7-15,5-11 3 16,5-4-18-16,2-6-22 15,-2-3-55-15,-7-15-94 16</inkml:trace>
  <inkml:trace contextRef="#ctx0" brushRef="#br0" timeOffset="531.15">9606 2451 406 0,'0'0'150'16,"0"0"32"-16,0 0-95 15,0 0-46-15,0 0-41 16,0 0-3-16,-5-12-12 15,7 31 15-15,12 7 0 16,5 2 4-16,5 2-3 16,-2-4-1-16,4-1-13 15,0-1-34-15,-3-7-62 0,-8-13-106 16,-8-4-254-16</inkml:trace>
  <inkml:trace contextRef="#ctx0" brushRef="#br0" timeOffset="733.32">9485 2174 554 0,'0'0'101'0,"0"0"40"16,0 0-77-16,0 0-31 15,0 0-33-15,0 0-12 0,55-42-92 16,-38 70 37-16,4 11-21 15,-5 6-60-15,-7-1-145 16</inkml:trace>
  <inkml:trace contextRef="#ctx0" brushRef="#br0" timeOffset="1231.49">9821 2508 592 0,'0'0'216'15,"0"0"-172"-15,0 0-44 16,0 0 0-16,0 0-7 16,0 0 7-16,12 63 0 15,-11-46-15-15,2-7-6 0,-1-3-25 16,1-3-13-16,-3-4-2 16,0 0-2-16,0 0 59 15,0-11-38-15,0-5-3 16,0 3 45-16,1 3 26 15,14 0-26-15,4 6-4 16,3 3-5-16,-2 1 8 16,-2 0 1-16,-4 7 11 15,-3 7 1-15,1 3 4 16,3 2-7-16,-1-3 4 16,-1-2-5-16,-2-5-4 15,-5-6-1-15,0-3 9 16,1-3 55-16,5-16-7 0,-1-4-55 15,2-6-5-15,-6 4 1 16,-2 6 6-16,-2 3-4 16,-2 8-1-16,1 5-2 15,2 3-2-15,5 0-31 16,0 12 15-16,2 9 14 16,0 7 1-16,3 3 1 15,5 3 0-15,4-3-8 16,7-4-4-16,7-8-36 15,-3-11-46-15,-1-8-77 16</inkml:trace>
  <inkml:trace contextRef="#ctx0" brushRef="#br0" timeOffset="1531.57">10403 2552 364 0,'0'0'145'0,"0"0"-93"16,0 0 14-16,0 0-43 15,0 0-17-15,0 0 4 16,48-54 2-16,-34 40-1 16,-4-1 23-16,-5 1 16 15,-5 1-2-15,0 1-41 16,-22-1-7-16,-11 2-16 16,-12 7-20-16,5 4 20 15,7 0 12-15,12 2-3 16,15 17 0-16,6 8-40 15,6 7 37-15,31 5 10 0,20 3 0 16,27-2 1-16,18-10 2 16,6-8 0-16,-1-11-3 15,-15-6-49-15,-20-5-93 16,-24-8-196-16</inkml:trace>
  <inkml:trace contextRef="#ctx0" brushRef="#br0" timeOffset="1741.02">10869 2614 390 0,'0'0'149'15,"0"0"-59"-15,0 0-47 16,86-47-18-16,-58 39-19 15,6 1-6-15,9 3-25 16,5 0-76-16,6-3-140 16</inkml:trace>
  <inkml:trace contextRef="#ctx0" brushRef="#br0" timeOffset="3163.26">11454 2397 479 0,'0'0'190'0,"0"0"-98"16,0 0-92-16,0 0-28 16,-37 76 25-16,25-5 3 15,2 12 0-15,6 9 3 16,1-3 1-16,-2-9-3 16,3-18 3-16,-1-18-2 15,0-15 1-15,3-18 2 16,-3-11-4-16,-8 0 17 15,-3-25-18-15,-8-12 0 16,-1-11-59-16,-2-8 49 16,-1-10 4-16,1-3-15 0,5 1-13 15,7 6 31-15,9 8 3 16,4 15 27-16,0 13-21 16,5 13 22-16,7 9 34 15,8 4-62-15,14 6-22 16,15 17 14-16,11 9 6 15,4 8 2-15,-3 6-2 16,-4 0 1-16,-13-5 2 16,-16-10-2-16,-12-11 1 15,-13-8-5-15,-3-4-6 16,-22-3 11-16,-26-3 2 16,-20-2 5-16,-9 0-7 15,0-7-4-15,13-8 3 0,22-2 1 16,15 1 11-16,18 2-6 15,9-2 1-15,16-1-6 16,40-9-28-16,27-4-9 16,25-4 24-16,16-9 3 15,9-3 6-15,-6-10 4 16,-15-3 1-16,-28 0-1 16,-30 6 24-16,-26 7 51 15,-19 8 12-15,-9 6-40 16,0 8-15-16,-6 8 3 15,-3 10 2-15,0 6-36 16,-6 12-1-16,-12 30-26 0,-7 25 21 16,-2 14 5-1,7 8-12-15,16-3-7 16,13-13-4-16,0-13-15 0,13-19-10 16,7-13 11-16,-6-17 4 15,-4-8 3-15,-1-3 30 16,-3-14 27-16,1-14-16 15,1-6-11-15,-6 1 3 16,0 8 13-16,-2 6 31 16,2 9-16-16,2 10-10 15,7 0-21-15,9 3-47 16,12 16 42-16,7 12-26 16,8 4-35-16,4 1-49 15,4-10-31-15,0-10-63 16,-3-16 15-16,-6 0 139 0,-5-25 55 15,-14-7 99-15,-9-6 70 16,-14-3-21-16,-4 0-16 16,-10 2-30-16,-14 2-26 15,2 8-13-15,5 12 29 16,7 10-75-16,3 7-17 16,0 10-5-16,-6 19-38 15,1 9 43-15,3 4-2 16,6 2-6-16,3-5-3 15,0-9 6-15,6-10-5 16,2-11 9-16,-2-6 1 16,-2-3 4-16,5-3 16 15,0-13 22-15,0-4-38 0,-3 2 1 16,-6 4-2-16,0 6-2 16,0 3 0-16,0 5-1 15,1 0-7-15,4 3-37 16,1 16 3-16,4 6 38 15,4 4-1-15,-1 0-17 16,5-7-11-16,9-5 1 16,12-13 30-16,11-4 1 15,4-14 6-15,1-19 10 16,-4-12 0-16,-8-3-9 16,-6-7-6-16,-12 1 2 15,-12-1 0-15,-13 2-3 0,0 9 0 16,-8 11 0-16,-4 13 22 15,9 15 20-15,0 5-42 16,0 10-21-16,-1 23-49 16,-2 12 65-16,-3 8 5 15,2 0 0-15,2-5 0 16,3-7 1-16,2-5 2 16,0-4 13-16,2-5 6 15,6-6-9-15,-2-8 1 16,-3-8-7-16,-3-5-4 15,0 0 29-15,-8-1 27 16,-19-9-50-16,-10-1-9 16,-5 5-12-16,5 4-13 0,11 2-57 15,12 5-70-15,14 8-128 16</inkml:trace>
  <inkml:trace contextRef="#ctx0" brushRef="#br0" timeOffset="3829.8">13174 2598 577 0,'0'0'50'0,"0"0"-21"16,0 0-29-16,0 0-6 16,0 0 5-16,107-29 2 0,-69 19 2 15,-10-7 6 1,-9 1 46-16,-7-5 22 0,-8-3-50 15,-4-1-18-15,0 3 0 16,-8 4-5-16,-4 8-1 16,-5 7-2-16,-6 3-1 15,-4 14-8-15,-10 12 0 16,-5 12-6-16,6-1 6 16,10 4 5-16,16-3-3 15,10-4-1-15,33-5 0 16,19-12 5-16,18-14-2 15,9-3-5-15,8-12-18 16,-1-15 1-16,-4-7 14 16,-15-5 10-16,-17-4-63 0,-22-6-54 15,-18-4 119 1,-10-3 7-16,0-1 42 0,-3 3 60 16,-4 11 2-16,3 15-34 15,4 17-29-15,0 11-45 16,0 0-3-16,0 25-34 15,0 18 28-15,10 11 5 16,3 5 1-16,1-3 0 16,2-11-9-16,-2-12-6 15,-4-13 12-15,-2-7 0 16,-5-8-3-16,-3-2-15 16,0-3-20-16,-13 0 9 15,-22 0 3-15,-18-7-35 0,-5-3-48 16,3-2 91-1,9 0 21-15,10 4 109 0,8 8-23 16,2 0-61-16,3 12-23 16,0 17-2-16,7 5-3 15,9 5 3-15,7-3 0 16,4-7 0-16,27-9 0 16,14-9 0-16,12-11-2 15,4 0-18-15,-2-24-121 16</inkml:trace>
  <inkml:trace contextRef="#ctx0" brushRef="#br0" timeOffset="4478.2">14606 2133 646 0,'0'0'132'0,"0"0"-36"16,0 0-50-16,0 0-15 15,0 0-29-15,0 0-2 16,-27-7-24-16,21 66 24 16,-3 17 0-16,2 12 0 15,2 1-3-15,4-9-25 0,1-11-27 16,0-13-10-1,0-11-56-15,0-15-40 0,-14-18-131 16</inkml:trace>
  <inkml:trace contextRef="#ctx0" brushRef="#br0" timeOffset="6177.71">14622 2283 180 0,'0'0'56'0,"0"0"33"15,0 0 7-15,0 0-8 16,0 0-32-16,0-82 38 16,0 68-19-16,0 1-18 15,0 1-11-15,5 1-18 16,10 0-7-16,0 0-7 16,13 3-9-16,9 0-5 15,15 6-2-15,10 2 0 16,2 0-17-16,-5 15-54 0,-11 4-26 15,-21 3-11 1,-23 0 18-16,-8 4 10 0,-39 1 47 16,-20-1 25-16,-4-4 8 15,6-4 4-15,17-5 31 16,21-4 16-16,15 0-7 16,8 5-31-16,0 8-8 15,8 6 18-15,15 4-1 16,6 4 7-16,2-4-8 15,0-3-1-15,-5 0-5 16,-4-2-2-16,-9-1-4 16,-8 3-4-16,-5-1-3 15,0 0 2-15,-9 3 0 0,-6 1-1 16,-2-1 0-16,0-5 0 16,0-3-1-16,2-9-5 15,0-7-4-15,4-7 9 16,-4 0 12-16,1-19 32 15,4-10 2-15,10-7-12 16,6-5-4-16,36-1-30 16,16 4-15-16,11 7-37 15,3 7 16-15,-6 9 19 16,-6 8 13-16,-11 4 4 16,-16 3 2-16,-12 0-2 15,-9 6-2-15,-9 9-9 0,-3 3 10 16,0 2 1-1,0 1 7-15,0 1 4 0,0 0-2 16,0 0-2-16,15 0-4 16,9-5 3-16,10-4 1 15,9-8 0-15,2-5 3 16,5 0-4-16,-6-12-2 16,-8-7 2-16,-11-8 1 15,-13-2 0-15,-12-2-2 16,0 5-5-16,-7 8 1 15,-4 8 0-15,3 6 8 16,4 4-9-16,1 5-14 0,-1 19-58 16,4 7 64-16,0 6 1 15,7-1-15-15,26-5-41 16,10-15 1-16,11-15 19 16,5-5 43-16,3-29 4 15,-1-17 36-15,1-8 52 16,-3-10-60-16,-13-2-9 15,-12-7 0-15,-21-5 25 16,-13 1 7-16,0 9-6 16,-1 16 4-16,-4 25-11 15,1 16-20-15,4 15-22 16,0 3-1-16,4 31-30 16,12 25 27-16,3 25 4 0,-4 10-2 15,1 2-7 1,5-11-6-16,3-20-18 0,4-20 14 15,-2-19 13-15,-12-17 6 16,-9-9 0-16,-5 0 4 16,0-21 14-16,-18-9-18 15,-13-5-5-15,-11 1 0 16,-6 4 5-16,5 6 1 16,12 10 11-16,5 14 10 15,6 0-22-15,-2 27-10 16,-1 14 9-16,5 10-11 15,10 4-8-15,8 0-19 16,26-9-11-16,27-14-6 16,20-15 40-16,14-17 14 0,4-2-2 15,-5-27 4-15,-14-10 1 16,-16-10 3-16,-18 1 3 16,-16 4 24-16,-16 1 28 15,-6 6-31-15,-20 1-17 16,-9 9-3-16,4 7 2 15,3 11 18-15,5 9-28 16,-2 9-2-16,-2 21-9 16,-1 15 2-16,5 7-3 15,12 1 0-15,5-4-3 16,23-13-2-16,19-12 13 16,3-12 4-16,4-9 1 15,-11-3-1-15,-8-11 3 0,-10-12 1 16,-13-4 5-1,-7 1 6-15,0 4-4 0,0 10-3 16,0 7 6-16,-1 5-14 16,-7 14-8-16,-7 23-20 15,-5 16 28-15,-10 12 0 16,-2 7 0-16,-6 4 0 16,2-5 1-16,7-9-1 15,9-17 0-15,12-18 0 16,5-15-2-16,1-10 4 15,-1-2 0-15,-7-9 41 16,-6-19-18-16,-7-11-25 16,2-11-1-16,-1-2-6 15,6 4 6-15,10 9-14 0,4 17 11 16,2 15-25-16,16 7-99 16,19 0-141-16</inkml:trace>
  <inkml:trace contextRef="#ctx0" brushRef="#br0" timeOffset="6676.87">16752 2749 589 0,'0'0'80'0,"0"0"-22"16,0 0-18-16,32-86-23 15,-20 69-9-15,-2 1 3 16,1 3 2-16,-4 3 7 0,-6 2 9 15,-1 2-16-15,0 1-8 16,0 5-5-16,-19 0-5 16,-8 10-3-16,-4 12 4 15,3 9 3-15,9 6-11 16,11 2-8-16,8 0-10 16,13-7 3-16,32-10-10 15,19-12 31-15,15-10 6 16,4-10 3-16,-8-17-3 15,-8-11 1-15,-12-10 0 16,-12-4-1-16,-13-4 1 16,-19-4 1-16,-11 2-2 0,-3-6 0 15,-22-1 0-15,-2 4 28 16,3 8 11-16,7 17 16 16,6 16-25-16,3 20-21 15,-1 6-9-15,-6 36-16 16,-4 22 14-16,-4 15 2 15,10 7 0-15,13 2-5 16,3-8-3-16,33-6-1 16,6-13 2-16,-2-17-10 15,-13-15-18-15,-12-14-41 16,-15-9-15-16,-11-6-52 16,-24-7 0-16</inkml:trace>
  <inkml:trace contextRef="#ctx0" brushRef="#br0" timeOffset="6841.77">16985 2555 634 0,'0'0'53'15,"0"0"55"-15,0 0-60 16,0 0-37-16,0 0-11 16,88-42 0-16,-38 41 1 15,4 1-1-15,13 0 0 16,7 0 0-16,4 0-61 15,0 0-152-15</inkml:trace>
  <inkml:trace contextRef="#ctx0" brushRef="#br0" timeOffset="7509.84">18084 2308 485 0,'0'0'107'0,"0"0"16"15,0-78-14-15,0 73-65 16,-1 5-28-16,-2 2-16 16,-6 25-36-16,-3 17 24 15,-11 18 12-15,-5 11 2 0,0 0-1 16,2-3-1-1,12-6-5-15,12-12-29 0,2-9-13 16,0-9-3-16,2-12-25 16,8-17-64-16,0-5-190 15</inkml:trace>
  <inkml:trace contextRef="#ctx0" brushRef="#br0" timeOffset="8609.21">18051 2351 460 0,'0'0'115'0,"0"0"-28"15,33-80-19-15,-20 53-13 16,1 2 16-16,-1 4-52 15,1 4-4-15,-1 6 1 16,4 8-13-16,6 3-3 16,8 4-7-16,7 18-21 15,-2 6-19-15,-10 3-35 16,-10 2-18-16,-16-4 6 16,-6-2 3-16,-27-5 51 15,-6-2 24-15,-1-6 16 16,5-5 3-16,12 1 18 0,6-3 16 15,10 3-2-15,4 4-27 16,3 6-3-16,0 5 2 16,0 5 0-16,6 0 1 15,10 0-1-15,-2-2 7 16,3-1 3-16,-6-1-7 16,-6-1-6-16,-5-3-2 15,0 1 1-15,-3-1-2 16,-13 2 1-16,-4-5 2 15,-1-2-2-15,-3-7-2 16,1-2-6-16,-3-8-13 16,-4 0 12-16,6-3 7 0,0-18 4 15,11-2 4-15,11 0 13 16,2 0 16-16,41 2-37 16,24 3-26-16,20-1-52 15,12 0 8-15,-3 2 42 16,-12 5 28-16,-24-1 11 15,-23 6 22-15,-21 2 21 16,-12 1 34-16,-2 2-2 16,0 0-16-16,0 0-49 15,0 2 8-15,-4 0-22 16,-5 4-7-16,-2 16-12 16,-1 8 9-16,6-2 3 15,6-1-5-15,0-6-7 0,21-5-5 16,2-6 6-1,5-8 7-15,-1-1 1 0,3-20 3 16,-3-4 0-16,-7-1 2 16,-6-1 0-16,-9 1 2 15,-5 7 14-15,0 5 1 16,0 6-14-16,0 8-5 16,-1 0 0-16,-1 12-65 15,2 14 53-15,0 8 10 16,8 6-2-16,28-5-20 15,16-9-6-15,14-12 27 16,4-13 3-16,-4-1 2 0,-11-22-1 16,-8-13 4-1,-6-7 15-15,-10 0 6 0,-7 1-25 16,-10 4 7-16,-11 6 18 16,-3 6 1-16,0 8-13 15,0 9 3-15,0 8-17 16,0 5 0-16,-2 24-42 15,-9 12 41-15,-2 13-1 16,-3 1 1-16,5-1 1 16,8-9 0-16,1-11-2 15,2-10 2-15,0-7 0 16,-2-9 0-16,0-3 0 16,-5-5 2-16,-8 0 1 0,-11 0 8 15,-7-15-7-15,-1 0-2 16,4 1-2-16,13 3-23 15,17 8-30-15,1 3-13 16,34 0-262-16</inkml:trace>
  <inkml:trace contextRef="#ctx0" brushRef="#br0" timeOffset="9274.42">19413 2763 458 0,'0'0'103'0,"0"0"-6"16,0 0-34-16,0 0 10 15,0 0-51-15,0 0-20 0,78-81 1 16,-54 64-3 0,1 0 5-16,-6-1-4 0,-5-2 5 15,-11 0 3-15,-3 1 3 16,-6 0-7-16,-22 4-5 16,-8 6-2-16,-3 9-2 15,3 0 1-15,-1 24-2 16,6 14 2-16,5 13-10 15,14 4-2-15,12 1-4 16,24-8-3-16,36-12 18 16,23-15 4-16,11-12 2 15,2-9 2-15,-5-4-3 16,-15-20 2-16,-12-11-1 16,-16-5 2-16,-19-5-2 15,-10-3-1-15,-12-5 0 0,-7 0-1 16,-8-2 0-1,-16 4 4-15,-2 7 23 0,6 14 10 16,8 15-19-16,5 15-18 16,-2 6-3-16,-3 28-22 15,-6 15 23-15,0 15 2 16,3 13 0-16,8 4 0 16,7-2 0-16,18-15-14 15,22-13-3-15,10-17 17 16,3-14 0-16,-5-14 2 15,-9-6-1-15,-4-8 1 16,-5-20 0-16,-4-7 1 0,-6-5-1 16,-6 1-2-1,-7 4 0-15,-3 7 0 0,0 11 4 16,-4 7 21-16,0 8-12 16,0 2-13-16,1 2-11 15,2 17-11-15,2 10 17 16,5 6 1-16,11 1-9 15,12-7 1-15,10-5-3 16,5-7 4-16,-1-9-27 16,-3-5-37-16,-7-3-80 15,0-16-304-15</inkml:trace>
  <inkml:trace contextRef="#ctx0" brushRef="#br0" timeOffset="9419.71">20305 2392 623 0,'0'0'165'0,"0"0"-108"16,0 0-57-16,0 0-33 15,0 0-3-15,0 0-28 16,62 114-34-16,-37-55-83 16,9-7-220-16</inkml:trace>
  <inkml:trace contextRef="#ctx0" brushRef="#br0" timeOffset="9740.84">20577 2782 514 0,'0'0'118'0,"0"0"-44"15,0 0-57-15,0 0-17 16,0 0-12-16,0 0 12 16,1 71 0-16,11-54-5 15,-1-6 0-15,-2-4-29 16,-1-4 15-16,-3-3-19 15,-1 0 31-15,2-3 7 16,5-15 0-16,-1 1 12 16,7-1 26-16,2 1 12 15,0 5-20-15,-2 4-15 16,-2 4-10-16,-5 4 2 16,-1 0-7-16,3 0-3 15,-1 9 0-15,2 7-1 0,-1 1 2 16,3 3 2-1,-2-2-15-15,-1 2-24 0,-2-6-53 16,-6-5-154-16</inkml:trace>
  <inkml:trace contextRef="#ctx0" brushRef="#br0" timeOffset="10056.96">20936 2839 414 0,'0'0'45'15,"0"0"-25"-15,94-29-6 16,-58 19 11-16,-5-1 2 16,-5 1 15-16,-7-3 29 15,-5-3-29-15,-1-2-30 0,-7-4 1 16,-5-3 14-16,-1 0 0 16,-9-1-9-16,-8 6-12 15,-3 4 11-15,-2 11 10 16,-5 5-27-16,-8 9-3 15,-2 20 1-15,0 15-1 16,14 8 1-16,16 6-4 16,7-1-9-16,39-10 10 15,16-10 4-15,14-13 0 16,2-11 1-16,1-8-5 16,-1-5-87-16,-6-9-105 15</inkml:trace>
  <inkml:trace contextRef="#ctx0" brushRef="#br0" timeOffset="12143.92">14544 2844 182 0,'0'0'118'0,"0"0"-31"16,0 0-7-16,0 0 19 16,0 0-12-16,0 0-8 15,-13-6-13-15,13 6-35 16,0 0-7-16,0 0-7 15,0 0-6-15,0 0-11 16,5 0-3-16,10 0-19 0,7 0-50 16,-1 8-34-16,1-5-78 15,-4-3-90-15</inkml:trace>
  <inkml:trace contextRef="#ctx0" brushRef="#br0" timeOffset="12304.62">14726 2844 223 0,'0'0'0'16,"0"0"-81"-16</inkml:trace>
  <inkml:trace contextRef="#ctx0" brushRef="#br0" timeOffset="22058.88">9714 5842 317 0,'0'0'166'0,"0"0"-101"16,0 0-32-16,0 0-21 15,0 0 37-15,0 0 24 16,0 0-56-16,0-17-10 16,0 17-1-16,0 0-2 15,0 0 0-15,0 0-4 16,-2 0-11-16,1 0-57 16,-2 7-138-16,-3 6 15 15,1-2 21-15</inkml:trace>
  <inkml:trace contextRef="#ctx0" brushRef="#br0" timeOffset="22494.13">10517 5856 185 0,'0'0'88'15,"0"0"-88"-15,0 0 0 16,0 0 2-16,0 0 32 16,0 0 23-16,-3 6-20 15,3-6-14-15,0 0 23 0,0 0 10 16,0 0-10-1,0 0-32-15,0 2-14 0,0 5-83 16,0 0-204-16,6 1 206 16</inkml:trace>
  <inkml:trace contextRef="#ctx0" brushRef="#br0" timeOffset="22920.64">11852 5954 254 0,'0'0'136'0,"0"0"-24"0,0 0-8 15,0 0-35-15,0 0-18 16,0 0-24-16,0 0-22 16,0 0-5-16,0 0-13 15,0 0-10-15,0 2-18 16,0 8-99-16,-3-1-96 16,-1-1 75-16</inkml:trace>
  <inkml:trace contextRef="#ctx0" brushRef="#br0" timeOffset="33245.91">5278 5990 241 0,'0'0'54'16,"0"0"40"-16,0 0 12 16,0 0-75-16,0 0-10 15,0 0 6-15,0 0 7 16,0-48-13-16,0 43-6 16,0 2 12-16,0 1-8 15,0 2-3-15,0 0-8 16,0 0-8-16,0 0-6 15,0 0-6-15,0 2-31 16,0 15 27-16,0 10 15 0,0 7-4 16,0 7-1-1,-7 2 6-15,-3 3-7 0,-3-2 7 16,1-5 2-16,-4-5 0 16,8-6-2-16,2-8 0 15,0-6-1-15,4-2 1 16,1-4 0-16,-1-2-10 15,2-3-19-15,0 2-19 16,0-3-32-16,3-2-27 16,11-7-52-16</inkml:trace>
  <inkml:trace contextRef="#ctx0" brushRef="#br0" timeOffset="33883.81">5494 5924 17 0,'0'0'32'15,"0"0"107"-15,0 0 0 16,0 0-72-16,0 0 14 16,0 0-3-16,15-38-41 15,-15 32 2-15,0 1 2 0,0 1-16 16,0 4 1-1,0 0 0-15,0 0-19 0,0 0-7 16,0 7-33-16,0 15-15 16,0 14 45-16,-5 9-1 15,-8 7 3-15,-1-3 1 16,0-2 0-16,0-2 1 16,5-12 0-16,0-6 1 15,5-7-2-15,1-6 1 16,0-4-1-16,3-1 1 15,-2-4 0-15,2-1-1 16,-1 0-8-16,1 3-15 0,-3-1-48 16,-3 0-34-16,-3-4-73 15</inkml:trace>
  <inkml:trace contextRef="#ctx0" brushRef="#br0" timeOffset="34066.19">5403 6297 549 0,'0'0'125'15,"0"0"-23"-15,0 0-50 16,0 0-35-16,0 0-17 16,0 0-14-16,13 0-268 15,-8 0 37-15</inkml:trace>
  <inkml:trace contextRef="#ctx0" brushRef="#br0" timeOffset="40093.56">10009 7375 275 0,'0'0'81'16,"0"0"11"-16,0 0-32 16,0 0 18-16,0 0-28 15,0 0-33-15,0 0 3 16,0-30-12-16,0 30-8 16,0 0 0-16,0 0-18 15,0 0-69-15,0 8 38 0,0 5 34 16,0-2-97-16,0-2-27 15,13-9-102-15</inkml:trace>
  <inkml:trace contextRef="#ctx0" brushRef="#br0" timeOffset="40474.48">11024 7318 156 0,'0'0'114'15,"0"0"-18"-15,0 0-3 16,0 0-27-16,0 0-14 16,0 0 6-16,0 6-12 0,0-6-24 15,0 0 4-15,0 1-16 16,0-1-10-16,0 7-101 15,0 0-158-15,5-3 135 16</inkml:trace>
  <inkml:trace contextRef="#ctx0" brushRef="#br0" timeOffset="40813.45">12006 7343 383 0,'0'0'111'16,"0"0"-63"-16,0 0-32 15,0 0-13-15,0 0-2 16,0 0-1-16,0 7-18 0,0-3-110 16,0 2 6-1,5-2 6-15,4-2-45 0</inkml:trace>
  <inkml:trace contextRef="#ctx0" brushRef="#br0" timeOffset="41160.52">13053 7342 327 0,'0'0'7'0,"0"0"-7"16,0 0-30-16,0 0 28 15,0 0-30-15,0 0-8 16,0 38-60-16,0-32-27 0</inkml:trace>
  <inkml:trace contextRef="#ctx0" brushRef="#br0" timeOffset="49717.18">5130 7136 163 0,'0'0'156'0,"0"0"-93"15,0 0-35-15,0 0-14 16,0 0 32-16,0 0-41 16,0 0 2-16,-15-38 5 15,15 35 0-15,0-2 4 16,0 0 8-16,0 1 19 15,0-3-29-15,0 4 6 16,0-3-15-16,5 2-5 16,12-3 0-16,4 1 1 15,8-2-1-15,-1 3 1 0,5 1-1 16,-2 1 1 0,-4 3 0-16,3 0-1 0,-8 0 0 15,-4 3-3-15,-8 6-3 16,-5 8-10-16,-5 7 3 15,0 5 0-15,-15 5 7 16,-18 5 6-16,-6 2 0 16,-4-3 5-16,0-6-3 15,7-7 1-15,3-4-3 16,4-4 1-16,12 0-1 16,4-5 0-16,5-1-1 15,8 0-5-15,0-2-7 16,8-4-2-16,26-3 15 15,15-2 1-15,12 0 8 16,3-11-4-16,-1-5 4 16,-3-1 26-16,-4 1-21 0,-5 1-13 15,-12 4 3-15,-17 1-4 16,-10 6 0-16,-9-1 0 16,-3 2-16-16,0 3-35 15,-19 0 29-15,-14 0 1 16,-12 6 3-16,-4 5-63 15,7-1-125-15</inkml:trace>
  <inkml:trace contextRef="#ctx0" brushRef="#br0" timeOffset="50333.48">5704 6825 328 0,'0'0'206'0,"0"0"-165"16,0 0 23-16,0 0-11 0,0 0-21 15,0 0-32-15,0-37-10 16,0 43-11-16,0 18 9 15,0 11 11-15,0 9 1 16,0 4 0-16,0 4 0 16,-4 1 0-16,-5 0 0 15,1-7 0-15,1-10 4 16,5-8-4-16,2-11 1 16,0-7 1-16,0-5-2 15,0-2-9-15,-3-2-7 16,-4 0-52-16,-7-1-358 15</inkml:trace>
  <inkml:trace contextRef="#ctx0" brushRef="#br0" timeOffset="50495.42">5658 7224 184 0,'0'0'475'0,"0"0"-350"15,0 0-56-15,0 0-54 16,0 0-15-16,0 0-156 16,9-22-252-16</inkml:trace>
  <inkml:trace contextRef="#ctx0" brushRef="#br0" timeOffset="52715.81">10036 7207 175 0,'0'0'63'15,"0"0"-34"-15,0 0 13 16,0 0-20-16,0 0 6 0,0 0 0 16,1-7 4-1,-1 7-14-15,0 0-14 0,0 0 0 16,0 0 6-16,0 0 18 16,0-1 8-16,0 1-24 15,0 0-12-15,0 0-95 16,0 14 36-16,0 1-48 15,0-7-94-15</inkml:trace>
  <inkml:trace contextRef="#ctx0" brushRef="#br0" timeOffset="52995.71">10767 7154 260 0,'0'0'83'15,"0"0"-3"-15,0 0-35 16,0 0-6-16,0 0-27 15,0 0-12-15,13-8-121 16,-7 21 69-16,0 2-44 16,1-4 2-16</inkml:trace>
  <inkml:trace contextRef="#ctx0" brushRef="#br0" timeOffset="53331.52">12049 7203 226 0,'0'0'0'16,"0"0"-84"-16,0 0 46 16,0 0 35-16,0 0 0 15,0 0 0-15,-19 59-53 16</inkml:trace>
  <inkml:trace contextRef="#ctx0" brushRef="#br0" timeOffset="53617.44">13019 7339 129 0,'0'0'96'0,"0"0"-73"16,0 0-23-16,0 0-107 16</inkml:trace>
  <inkml:trace contextRef="#ctx0" brushRef="#br0" timeOffset="53820.78">13541 7308 92 0,'0'0'1'0,"0"0"-1"15,0 0 2-15,0 0-2 16</inkml:trace>
  <inkml:trace contextRef="#ctx0" brushRef="#br0" timeOffset="59158.48">9889 7107 103 0,'0'0'98'16,"0"0"-58"-16,0 0-30 15,0 0 0-15,0 0-8 16,0 0 2-16,0 0-2 0,10 3 4 15,-5-3 15-15,0 2-11 16,2-1-7-16,-1 1-1 16,3-2-1-16,-1 0 1 15,2 0 1-15,1 0 0 16,0-9 3-16,2-2 12 16,0-3-5-16,-1-2 5 15,7-2 9-15,-1-1-9 16,5-1-11-16,2-2 0 15,-1 3-4-15,-6 5-1 16,-4 2-1-16,-6 7-1 16,-6 5-8-16,-2 0-99 15,0 5 56-15,-4 11-10 16,-18 2-30-16</inkml:trace>
  <inkml:trace contextRef="#ctx0" brushRef="#br0" timeOffset="60824.75">10939 7088 104 0,'0'0'84'0,"0"0"-34"16,0 0-3-16,0 0 6 16,0 0-21-16,0 0 14 15,3-14-17-15,-3 12 5 16,0 0-8-16,0-1 4 16,0 0 3-16,0 1 14 15,0 1-27-15,0 1-4 16,1 0-16-16,1 0-13 15,2 0-8-15,0 6 21 16,3 4 1-16,-1 1-1 16,-1 0-1-16,1 0 1 0,-3-1-2 15,0-4 1 1,5-3 1-16,2 0 0 0,5-3 1 16,9 0 4-16,7-10-2 15,8-9 1-15,2-3-3 16,1-5-1-16,-4 1 1 15,-7-3 1-15,-6 4-2 16,-9 4 12-16,-8 4 8 16,-5 6-16-16,-3 6-4 15,0 2 0-15,0 3-9 16,-3 0-35-16,-9 0 9 16,-1 14 14-16,1 4-19 15,-2 5-29-15,5-3-34 0,2-4-133 16</inkml:trace>
  <inkml:trace contextRef="#ctx0" brushRef="#br0" timeOffset="60979.63">11277 6991 247 0,'0'0'78'16,"0"0"-47"-16,0 0-31 15,0 0-58-15,0 0-27 16,0 0-117-16</inkml:trace>
  <inkml:trace contextRef="#ctx0" brushRef="#br0" timeOffset="62787.43">12177 7104 197 0,'0'0'121'15,"0"0"-71"-15,0 0-26 0,0 0 20 16,0 0-17-16,0 0-7 16,1-20 5-16,-1 20-11 15,0 0 0-15,0 0-14 16,0 0-2-16,0 0-11 15,0 1 1-15,0 10 12 16,2 0 0-16,-2 2 0 16,2-4 0-16,-1 1-3 15,-1-6-4-15,5-4 3 16,5 0 4-16,13-7 20 16,8-17-16-16,8-9-3 15,6-1 1-15,-7-3 3 0,-2-1 2 16,-7 7 11-1,-12 8 18-15,-8 9-28 16,-6 7-8-16,-3 7-1 0,0 0-111 16,0 2 23-16,-13 15 79 15,-9 5-19-15,-7 0-81 16,1-3-84-16</inkml:trace>
  <inkml:trace contextRef="#ctx0" brushRef="#br0" timeOffset="64070.54">13184 7137 251 0,'0'0'92'15,"0"0"0"-15,0 0-45 0,0 0-8 16,0 0-16-16,0 0-19 16,6-11-4-16,-4 14-17 15,4 8 17-15,-2 1 0 16,4-1 0-16,-4 3 0 16,1-3-2-16,-2-3 2 15,6-4 0-15,4-4 2 16,5 0 6-16,9-2 0 15,9-17 14-15,7-4-18 16,3-7 5-16,6-4 2 16,-3-1 10-16,-2 3-17 0,-10 4 3 15,-8 5-2-15,-13 5-5 16,-7 7 0-16,-9 5-13 16,0 6-44-16,-15 0-108 15,-17 11 44-15,-9 9 8 16</inkml:trace>
  <inkml:trace contextRef="#ctx0" brushRef="#br0" timeOffset="65321.39">14293 7161 268 0,'0'0'43'15,"0"0"-43"1,0 0-7-16,0 0 7 0,0 0 0 16,0 0 2-16,11 67-2 15,-9-57 1-15,4-3-1 16,0-3 7-16,2-3 43 15,5-1 9-15,6 0-30 16,8-9-11-16,10-12-10 16,4-9-5-16,1-4 5 15,-3-2-6-15,-4-2-2 16,-10 4 4-16,-8 6-3 16,-8 8-1-16,-8 9 0 15,-1 9-18-15,-4 2-236 16,-19 5 75-16</inkml:trace>
  <inkml:trace contextRef="#ctx0" brushRef="#br0" timeOffset="71230.61">15431 7207 173 0,'0'0'62'15,"0"0"-10"-15,0 0-12 16,0 0-17-16,0 0-23 16,0 0-3-16,0 0 3 15,15 20 2-15,-7-12 12 16,-1-2 5-16,0 3-7 15,1-1-6-15,-1 1-5 16,-1 1-1-16,0-2 1 16,0-2 1-16,8-3 7 15,2-3 31-15,9 0 9 0,5-3-22 16,4-14-16-16,7-7 7 16,5-5-1-16,-1-2-7 15,-2 1 13-15,-8 4-20 16,-11 12-3-16,-9 4-21 15,-10 10-84-15,-5 0-163 16</inkml:trace>
  <inkml:trace contextRef="#ctx0" brushRef="#br0" timeOffset="71389.9">15859 7170 180 0,'0'0'125'0,"0"0"-26"0,0 0-10 15,0 0-26-15,0 0-10 16,0 0-53-16,3-2-70 16,-27 30 12-16,-12 5-52 15,-6-6-186-15</inkml:trace>
  <inkml:trace contextRef="#ctx0" brushRef="#br0" timeOffset="75651.06">10039 8032 185 0,'0'0'59'16,"0"0"20"-16,0 0-27 16,0 0 1-16,0 0-6 15,0 0-8-15,0 0 8 16,34-58-27-16,-32 51 14 15,3 1-18-15,-3 2-8 16,-1 4 3-16,-1 0-11 16,0 3-47-16,0 15 12 0,0 2-31 15,-5 0-53-15,0-7-152 16</inkml:trace>
  <inkml:trace contextRef="#ctx0" brushRef="#br0" timeOffset="75928.11">10650 8032 260 0,'0'0'78'0,"0"0"-9"15,0 0-6-15,0 0-24 16,0 0 0-16,0 0-7 16,9-20-11-16,-9 20-21 15,0 0-2-15,1 0-18 16,1 3-38-16,2 14 37 16,2 2-77-16,4-3-98 15</inkml:trace>
  <inkml:trace contextRef="#ctx0" brushRef="#br0" timeOffset="76301.24">11781 8140 36 0,'0'0'240'0,"0"0"-230"16,0 0-9-16,0 0 65 16,0 0 21-16,0 0-54 15,1 6 6-15,-1-6-19 16,0 0-20-16,0 3-99 16,-9 4-20-16,0-5-142 15</inkml:trace>
  <inkml:trace contextRef="#ctx0" brushRef="#br0" timeOffset="79759.33">5823 7654 181 0,'0'0'76'16,"0"0"-14"-16,0 0-5 16,0 0-14-16,0 0-25 15,0 0-8-15,0 0-7 16,-13-41 1-16,5 36 3 16,-1-1 21-16,-1-1 1 15,-6 1-12-15,2-1-13 16,-7 4-4-16,-1 3 0 15,-8 0-1-15,2 0-1 16,-5 6 2-16,-1 5-2 16,8 1-4-16,1 1 6 0,6 1 0 15,2-1 0-15,8 0-2 16,5 0-3-16,4 1 5 16,0-2-2-16,13-1 2 15,14-1 1-15,7 1 4 16,2-5-4-16,0 2 1 15,1 1-2-15,-4 1 1 16,-6 2 1-16,-5 1-2 16,-7 4 0-16,-7 3-2 15,-4 2 0-15,-4-1-4 16,0-4 3-16,-10-4 3 16,-4-5 0-16,-3-2 10 15,-3-5 10-15,-2-1 0 16,-1 0 7-16,4-1 6 0,-4-10 17 15,1-3-16-15,0 2-12 16,7-2 16-16,0 1-31 16,6 4-2-16,3-1-1 15,3 0 0-15,3-1 1 16,0-7-1-16,12-2-4 16,10-3-3-16,5-4 3 15,3 4 0-15,-3 1 2 16,-6 2-2-16,-2 6 0 15,-7 3 0-15,-6 8 0 16,-6 3-8-16,0 0-90 0,0 5-94 16,0 6 60-1,-2 1-16-15</inkml:trace>
  <inkml:trace contextRef="#ctx0" brushRef="#br0" timeOffset="79926.63">5756 7702 70 0,'0'0'283'16,"0"0"-203"-16,0 0-28 16,0 0 14-16,0 0-6 15,0 0-9-15,-31 0-51 16,19 13-4-16,-1 14-48 16,-2 6-79-16,1-4-124 15</inkml:trace>
  <inkml:trace contextRef="#ctx0" brushRef="#br0" timeOffset="81636.2">9903 7816 120 0,'0'0'68'15,"0"0"0"-15,0 0 0 16,0 0-27-16,0 0-10 15,0 0-6-15,3-30 6 16,-3 30-3-16,0 0-10 16,0 0-10-16,0 0 2 15,0 0-7-15,0 0-3 16,0 0-14-16,0 6 5 16,0 5 9-16,0 5 0 15,0-2 0-15,0 3 0 0,0 1 2 16,1-3-2-1,4-1 0-15,1-5-2 0,1-4 0 16,4-5 2-16,2 0 5 16,6-6 2-16,3-17 1 15,3-3 0-15,2-6 19 16,-2-2-4-16,0 4 5 16,-4 5-13-16,-6 5-12 15,0 7 2-15,-6 4-5 16,-2 6-3-16,-2 2-25 15,0 1-5-15,-5 0-10 16,0 1-43-16,0 13 52 16,-10 3-26-16,-6-3-132 0</inkml:trace>
  <inkml:trace contextRef="#ctx0" brushRef="#br0" timeOffset="81785.57">10055 7786 20 0,'0'0'336'16,"0"0"-247"-16,0 0-89 15,0 0-101-15,0 0 81 16,-35 93-111-16</inkml:trace>
  <inkml:trace contextRef="#ctx0" brushRef="#br0" timeOffset="83600.65">10968 7890 84 0,'0'0'22'0,"0"0"46"16,0 0 1-16,0 0-11 16,0 0-28-16,0 0 4 15,5-16-3-15,-5 12 1 0,0-1 9 16,0 3-11-16,0 0-1 15,0-1-4-15,0 3-3 16,0-1-4-16,0 1-18 16,0 0-3-16,4 0-29 15,2 11 25-15,4 4 7 16,-1 2 0-16,-3 2-2 16,-1-2 2-16,3-1-3 15,-3-4 2-15,-1-4 0 16,-2-2-1-16,-1-5 2 15,2-1 2-15,8 0 3 16,7-5 31-16,7-13-29 16,8-7-5-16,3-9-1 15,1 0 5-15,-2-2-5 0,-2 2 0 16,-8 7 0-16,-5 10-1 16,-7 3 5-16,-5 8-4 15,-6 4 0-15,-2 2-1 16,0 0-37-16,-18 11-44 15,-7 12 9-15,-5 1-82 16</inkml:trace>
  <inkml:trace contextRef="#ctx0" brushRef="#br0" timeOffset="83767.53">11253 7839 346 0,'0'0'0'0,"0"0"-59"16,0 0-18-16,-57 84-73 15</inkml:trace>
  <inkml:trace contextRef="#ctx0" brushRef="#br0" timeOffset="86048.35">12040 7781 129 0,'0'0'97'0,"0"0"-6"0,0 0-23 16,0 0 10-16,0 0-34 16,-12-77-7-16,12 73 6 15,0 2-10-15,0 0-10 16,0 2-1-16,0 0-22 15,0 6-24-15,0 12 22 16,3 6 2-16,0 3-1 16,-1 2-6-16,-2-2 4 15,0-7 0-15,0-4-4 16,0-7 7-16,0-4-1 16,0-1-2-16,3-4-4 15,9 0 7-15,10-4 6 0,11-17-2 16,12-11-1-1,2-6-1-15,6-3-2 0,-6 2 1 16,-5 7 4-16,-11 9 5 16,-10 10-3-16,-10 7-7 15,-8 6 0-15,-3 0-31 16,0 6-156-16,-22 13 130 16,-14 2-74-16</inkml:trace>
  <inkml:trace contextRef="#ctx0" brushRef="#br0" timeOffset="86217.62">12298 7745 377 0,'0'0'51'0,"0"0"7"15,0 0-58-15,0 0-64 16,0 0 13-16,0 0-65 15,-80 98-42-15</inkml:trace>
  <inkml:trace contextRef="#ctx0" brushRef="#br0" timeOffset="92042.46">19201 5085 125 0,'0'0'63'15,"0"0"9"-15,0 0-24 0,0 0 53 16,0 0-55-16,0 0-27 16,4-79 21-16,0 69-7 15,-1 0 2-15,-1 0 7 16,-1 1-13-16,-1 1 2 15,3 3 0-15,-2 4-15 16,-1 1-13-16,0 0-3 16,0 8-75-16,0 15 71 15,0 10 4-15,-1 8 0 16,-13 5 0-16,2 0 0 16,-2 0 0-16,0-1 0 15,1-7 0-15,4-4 0 0,-2-8 0 16,4-6-4-16,3-7 3 15,-1-5 0-15,5-3 0 16,0-3-1-16,0 0-15 16,0-2-19-16,0 0-1 15,5 0 34-15,15-7-12 16,7-9-115-16,0-4-104 16</inkml:trace>
  <inkml:trace contextRef="#ctx0" brushRef="#br0" timeOffset="92775.09">19249 4874 99 0,'0'0'80'0,"0"0"-8"15,0 0-10-15,0 0-3 0,0 0-29 16,0 0-22-16,-22-7-8 16,22 7 16-16,10 0 19 15,25 0 13-15,18 0-17 16,25 7-18-16,28 0-4 15,37-1-5-15,33 2-2 16,37-3-2-16,23 1 2 16,23 1-2-16,7-4-15 15,-11 1 8-15,-21-4-12 16,-41 0 17-16,-37 0-3 16,-26 0 4-16,-29-4 2 15,-19 1-4-15,-22 3 9 0,-23 0-12 16,-19 0 1-16,-18 0-33 15,-3 0-53-15,-28 1 56 16,-14 10 34-16,-8 4-1 16,6 2-2-16,4 1-26 15,9-1-36-15,7-6-82 16</inkml:trace>
  <inkml:trace contextRef="#ctx0" brushRef="#br0" timeOffset="93808.51">19139 5455 172 0,'0'0'53'15,"0"0"40"-15,0 0-42 16,0 0 8-16,0 0-29 16,0 0-13-16,-2-35-17 15,2 35-1-15,22 0 0 0,19 0 1 16,22 0 0-16,25 8 3 15,23 2-3-15,24 0 2 16,17-2-2-16,12 1 0 16,14-4 1-16,-1 0 1 15,5-2-2-15,-1-2 0 16,2-1 0-16,-1 0 1 16,-12 0-1-16,-20 0 0 15,-24 0-2-15,-28 0-8 16,-26 0-1-16,-23 0 8 15,-19 0 1-15,-12 0 2 16,-8 0 0-16,-2 0 1 16,0 2 2-16,8 4-3 0,4 2 2 15,3 0 3-15,4-3 9 16,-2-2 9-16,0-3 11 16,-2 0 13-16,-7 0-12 15,-1 0-2-15,-8 0-22 16,1 0-9-16,-2 0-2 15,0 0-4-15,1 0-12 16,0 0-1-16,0 0-6 16,0 2 5-16,-4-1-1 15,0 1 13-15,-3-1 4 16,0-1 1-16,0 0 1 16,-21 0-24-16,-15 0-80 0,-13-11-102 15</inkml:trace>
  <inkml:trace contextRef="#ctx0" brushRef="#br0" timeOffset="94361.27">21865 4993 205 0,'0'0'69'0,"0"0"-30"15,0 0-5-15,0 0-2 0,0 0 11 16,0 0-9-16,77-17-22 15,-77 17-12-15,0 19-1 16,0 8-4-16,-16 10 5 16,-4 8 5-16,-1 3 4 15,-2 3 3-15,-3 0-6 16,5-1 3-16,0-2-5 16,6-5-3-16,6-2 3 15,3-10-2-15,6-3 0 16,0-9 2-16,0-5-3 15,0-4-1-15,9-6-2 16,0-4-113-16,-2-14-236 16</inkml:trace>
  <inkml:trace contextRef="#ctx0" brushRef="#br0" timeOffset="95389.66">19917 4947 56 0,'0'0'42'16,"0"0"20"-16,0 0-14 0,0 0 31 16,0 0-46-16,0 0 12 15,11-52-4-15,-8 44 8 16,-2 5 3-16,1 0-25 15,2 0-19-15,-2 2-4 16,5 1-1-16,-1 0-1 16,-1 7-2-16,-1 13-3 15,-4 10 1-15,0 9 0 16,0 5 2-16,-14 0-2 16,0 2 2-16,-1-4 0 15,3-7 2-15,3-6-2 16,7-7 1-16,2-7 0 0,0-4 0 15,0-1-1-15,0-1 1 16,0-1 0-16,5 4-1 16,-3 1-11-16,-2-1-91 15,0-3-167-15</inkml:trace>
  <inkml:trace contextRef="#ctx0" brushRef="#br0" timeOffset="96105.44">20547 5028 142 0,'0'0'76'15,"0"0"-26"-15,0 0-12 16,0 0-33-16,0 0-5 16,0 0-2-16,-2 15 2 15,1 3 4-15,1 3 4 16,0 6 2-16,0 5 3 16,-2 6 8-16,-4 6-10 15,-4-4-6-15,-2 0 1 0,0-5-4 16,3-4 3-16,-1-3-5 15,1-6-39-15,1-10-100 16</inkml:trace>
  <inkml:trace contextRef="#ctx0" brushRef="#br0" timeOffset="96821.51">21108 5015 212 0,'0'0'99'0,"0"0"-52"16,0 0 1-16,0 0-20 0,0 0-6 15,0 0-3-15,25-17-7 16,-19 14 25-16,-3 1 13 16,-2 2 0-16,-1 0-50 15,2 3-3-15,-2 16 2 16,0 6 1-16,0 6-2 15,-14 2 2-15,-6 4-1 16,-3-3 2-16,4 2-1 16,-1 0 0-16,3 1 2 15,7-1-2-15,5-6 0 16,3-5-4-16,2-5-15 16,0-6-16-16,12-7-32 0,10-7-47 15,5-2-89 1</inkml:trace>
  <inkml:trace contextRef="#ctx0" brushRef="#br0" timeOffset="96979.59">20990 5426 299 0,'0'0'19'0,"0"0"-19"16,0 0-143-16</inkml:trace>
  <inkml:trace contextRef="#ctx0" brushRef="#br0" timeOffset="98337.71">22334 5104 264 0,'0'0'132'0,"0"0"-17"15,0 0-53-15,0 0-13 16,0 0-9-16,0 0 40 15,10-59-20-15,-9 59-38 16,1 0-22-16,1 15-24 16,0 12 22-16,-3 11 1 15,0 5-1-15,-22 5 1 16,-5-1 1-16,-1-5-8 16,2-5-44-16,11-10 2 0,5-9-12 15,7-5-20 1,3-13-58-16,7 0-69 0</inkml:trace>
  <inkml:trace contextRef="#ctx0" brushRef="#br0" timeOffset="98921.37">22426 5163 230 0,'0'0'226'0,"0"0"-181"16,0 0-45-16,0 0 0 16,0 0 0-16,27 89 1 15,-14-57 0-15,-2 1 1 0,0-4 0 16,5-6-2-16,6-10 1 16,5-10 3-16,9-3 5 15,1-10 5-15,-4-10 7 16,-3-6 2-16,-10-3-20 15,-12 0-3-15,-8 0-8 16,0 3-24-16,-12 3 2 16,3 5 25-16,2 9 3 15,7 5 0-15,-4082 4 1 16,8164 0-2-16,-4069 0-8 16,13 0 6-16,5 4 5 15,3 5 3-15,1 3 3 0,-7 0 5 16,-4 2-5-16,-7 1-3 15,-4 0-3-15,-4 1 0 16,-2-1 0-16,-3 4 0 16,-2-1 0-16,1 0 0 15,-2 3 1-15,5-1-1 16,5-4 0-16,5-5-5 16,13-6 2-16,8-5 3 15,7 0 2-15,0-12 10 16,-3-6 37-16,-5-4-17 15,-11-1 32-15,-9-1-34 16,-10-3 13-16,-6-2-23 0,-27 2-20 16,-26 3 0-16,-11 7-13 15,-1 12-36 1,12 5-23-16,13 5-11 0,9 17-48 16,7 1-114-16</inkml:trace>
  <inkml:trace contextRef="#ctx0" brushRef="#br0" timeOffset="99170.27">23374 5498 518 0,'0'0'33'0,"0"0"-33"16,0 0-7-16,0 0 7 16,-48 87 0-16,27-48 2 15,3 5-2-15,1 3-14 16,8-4-79-16,5-12-9 16,4-14-161-16</inkml:trace>
  <inkml:trace contextRef="#ctx0" brushRef="#br0" timeOffset="100118.6">23655 5252 330 0,'0'0'0'0,"0"0"-19"16,0 0 17-16,0 0 1 16,-33 77 1-16,30-50 1 15,3 3 8-15,0 1-4 16,3 0-3-16,15-3 1 16,9-5 2-16,6-9 1 15,3-9-5-15,-3-5 6 0,-5 0 9 16,-4-7 36-1,-8-15 26-15,-8-3-43 0,-8-5-23 16,-5-2-5-16,-31-2-7 16,-16 0-28-16,-7 5-3 15,3 7 16-15,16 6 1 16,15 9-8-16,19 6 1 16,3 1-19-16,3 0-110 15,13 0 150-15,20 7 12 16,15-2 31-16,3-2-4 15,1-1 10-15,-3-1-14 16,-5 1 7-16,0 2-12 0,-5 1-17 16,-2 3-4-16,-9 0-4 15,-7 1 0 1,-6 0-2-16,-8 3-3 0,-4 0 0 16,-3 3-3-16,0 2 3 15,0 4 0-15,0 1 1 16,-8 5 2-16,3 1-2 15,2-3-1-15,3-3 1 16,0-8 3-16,8-9 0 16,6-5 0-16,5 0 28 15,3-11 11-15,6-11-21 16,-5-5-18-16,-7-2 3 16,-7 0-3-16,-9 2-3 15,0 5-1-15,-3 2-21 16,-7 6-17-16,4 4 26 0,4 4 12 15,2 5 0-15,0 1 0 16,9 0-29-16,13 3 22 16,5 9 4-16,1 2 3 15,-4 3 0-15,-4 3 3 16,-2-1-3-16,-3 3 0 16,-2 0 0-16,-1 1 2 15,0 0-2-15,-5-4 0 16,-1 0 1-16,-1-5-2 15,-4-3 2-15,1-3-1 0,3-4 0 16,8-4 3 0,7 0 21-16,12-3 34 15,4-14-46-15,1-5-7 0,-4-2 4 16,-9-5 19-16,-12-2-18 16,-12-1 38-16,-15-1-41 15,-36 2-7-15,-16 8-15 16,-4 12-30-16,8 11 5 15,18 6-72-15,13 16-83 16,12-2-77-16</inkml:trace>
  <inkml:trace contextRef="#ctx0" brushRef="#br0" timeOffset="100264.76">24574 5467 434 0,'0'0'88'16,"0"0"-62"-16,0 0-26 16,-91 3-12-16,57 16-75 15,4-2-133-15</inkml:trace>
  <inkml:trace contextRef="#ctx0" brushRef="#br0" timeOffset="103631.52">19198 5171 147 0,'0'0'71'15,"0"0"10"-15,0 0-46 0,0 0-22 16,0 0-3-1,85 22-8-15,-74-8-1 0,-5 2-1 16,-6 1 0-16,0 2 0 16,-11 1 2-16,-9 0-1 15,-7-1 4-15,-1-2 2 16,3-2-6-16,5-4 4 16,5-4-5-16,9-5 1 15,3-2 0-15,3 0 6 16,0 0 11-16,0 0-11 15,20 0-2-15,15 0 9 16,8-7-9-16,9-7-5 0,5-1 0 16,0-1-17-16,-2-2-47 15,-10 2-8-15,-12 1 0 16,-14 0 25-16,-16 4 44 16,-3 1 0-16,-12 2-3 15,-11 3 6-15,4 1 12 16,6 4 35-16,2 0-30 15,5 7-9-15,2 8-8 16,2 4 0-16,2 1 2 16,0 2 2-16,0-3 3 15,0-1 20-15,2-4 8 16,5-3-17-16,-5-4 31 16,-1-3-35-16,-1-1-3 0,0 0-4 15,0-3-3 1,-12 4 15-16,-13-3-5 0,-6 1-9 15,-4-1-5-15,-2-1-12 16,4 0-87-16,6 0-47 16</inkml:trace>
  <inkml:trace contextRef="#ctx0" brushRef="#br0" timeOffset="103821.32">19527 5132 79 0,'0'0'279'15,"0"0"-204"-15,0 0-69 16,0 0-6-16,0 0-3 16,90 6-13-16,-42 5-58 15,0-5-28-15,-4-3-31 16</inkml:trace>
  <inkml:trace contextRef="#ctx0" brushRef="#br0" timeOffset="104330.47">19783 5039 356 0,'0'0'118'0,"0"0"23"16,0 0-85-16,0 0-56 15,0 0-20-15,0 0 20 16,6 62 0-16,-6-34-1 16,0 1 1-16,-3 1 0 15,0-2 3-15,3-1-3 16,0-6 0-16,0-4 2 15,9-4-1-15,6-7 1 16,-1-6 0-16,3 0 1 16,-2 0 1-16,-3-7-1 15,-3-7 6-15,-5-4-8 0,-2 0 1 16,0 2-2-16,-2 0 0 16,0 4 0-16,0 1 0 15,0 2-5-15,0 4 5 16,0 1 2-16,0 2-2 15,0 2-1-15,0 0-8 16,0 0-35-16,0 5 28 16,0 7 15-16,0 2 0 15,4 0 0-15,6-2 2 16,4 1-1-16,4-2 1 16,6-1-1-16,1-2 0 0,2-1-33 15,7-7-106 1,3 0-196-16</inkml:trace>
  <inkml:trace contextRef="#ctx0" brushRef="#br0" timeOffset="104862.85">20226 5102 458 0,'0'0'69'0,"0"0"-20"15,0 0 13-15,0 0-42 0,0 0-20 16,0 0-1 0,63 29-3-16,-63-7 2 0,0 0 0 15,-9 2-3-15,-11-7-4 16,-1 0-9-16,2-4 5 16,-2-5 13-16,7-2-1 15,3-5 1-15,3-1 0 16,7 0 5-16,1 0 1 15,0 0 2-15,14 0-8 16,18-1-33-16,10-5 2 16,1 1 2-16,-1-2 13 15,-5-2 9-15,-7 0 7 16,-7-2 0-16,-7 1 3 16,-6 0 16-16,-1-1 29 15,-7 2-18-15,-1 3-7 0,-1 4-7 16,0 2-11-16,0 0-5 15,-6 0-14-15,-7 10-4 16,-3 11 13-16,1 3 5 16,-3 1-2-16,4 1 2 15,7-3 0-15,4-1-2 16,3-7 2-16,0-5 0 16,0-5 2-16,0-2-2 15,0-3 0-15,-2 0 3 16,-17 0-1-16,-11 0-1 15,-10 0-1-15,-5-11-48 16,8 0-22-16,14-6-96 0</inkml:trace>
  <inkml:trace contextRef="#ctx0" brushRef="#br0" timeOffset="105042.64">20442 5121 270 0,'0'0'149'16,"0"0"-34"-16,0 0-67 16,0 0-37-16,0 0-11 15,93-14-1-15,-60 31-23 16,-2 2-56-16,-3-2-74 16,-7-2-83-16</inkml:trace>
  <inkml:trace contextRef="#ctx0" brushRef="#br0" timeOffset="105346.14">20433 5257 144 0,'0'0'44'0,"0"0"-13"15,0 0 0-15,-79 81-11 16,72-56-13-16,5-1-4 16,2-2-2-16,5-6 7 15,19-5 27-15,0-5-8 16,1-4-16-16,0-2-7 15,-1-6 1-15,-6-12-1 0,-1-5 0 16,-10 1 36 0,-7 0-3-16,0 4-30 0,0 5 19 15,-10 7-4-15,-4 3-22 16,2 3-6-16,3 0 3 16,-1 11-3-16,5 6 4 15,4 3-1-15,1 4-5 16,0 0-16-16,15-2-45 15,19-7-78-15</inkml:trace>
  <inkml:trace contextRef="#ctx0" brushRef="#br0" timeOffset="105862.56">20714 5187 301 0,'0'0'11'16,"0"0"-6"-16,0 0-1 16,1 72 25-16,1-48 2 15,-2-2-10-15,1-2-10 16,1-4-8-16,-2-4 2 16,0-2-4-16,0-1 3 15,-8-3-4-15,-9-1 2 16,0-3-2-16,2-2-13 15,6 0 13-15,9 0 4 16,-4082 0 7-16,8175 0-11 0,-4063-5-49 16,5-2 17-16,2 0 28 15,-2-4 4-15,-7 0 4 16,-4-4 28-16,-3 2 34 16,-5-3-12-16,-5 4-14 15,-5-2 1-15,-2 3-6 16,-4 5-9-16,0-1-13 15,0 6-6-15,0 1-7 16,0 0-29-16,0 11-6 16,-6 9 35-16,-3 4-2 15,0-1 2-15,2-4 0 16,3-6 0-16,1-4 0 16,-1-4 2-16,3-3-1 15,-6 1 0-15,-4-3 1 0,-4 0 4 16,-3 0-6-16,2 0-21 15,1-3-60-15,11-9-79 16,4-7-100-16</inkml:trace>
  <inkml:trace contextRef="#ctx0" brushRef="#br0" timeOffset="106061.47">21046 5177 320 0,'0'0'172'15,"0"0"-84"-15,0 0-13 16,0 0-27-16,0 0-48 16,0 0-18-16,5-14 3 0,-2 30 15 15,3 4 0-15,0 1-8 16,1-1-44-16,-4-3-5 16,-3 0-53-16,0-3-12 15,-7-2-14-15</inkml:trace>
  <inkml:trace contextRef="#ctx0" brushRef="#br0" timeOffset="106195.74">20929 5318 252 0,'0'0'135'0,"0"0"-10"15,0 0-28-15,0 0-97 16,0 0-2-16,0 0-24 0,29 21-2 16,0-4-53-1,5-5-120-15</inkml:trace>
  <inkml:trace contextRef="#ctx0" brushRef="#br0" timeOffset="106773.18">21314 5160 495 0,'0'0'11'0,"0"0"64"15,0 0-29 1,0 0-36-16,0 0-8 0,90-15-4 16,-81 33 1-16,-4 1 1 15,-5-2-1-15,0 2 0 16,-15-2-4-16,-11-2 5 16,-7-1 1-16,2-2 0 15,6-4 0-15,6-1-1 16,10-2-5-16,3-1-12 15,6 0-1-15,0 2-15 16,9-3 26-16,22 0 7 16,10-3 1-16,6 0 0 15,0 0 1-15,-3-6 1 16,-5-5-1-16,-8-5-2 16,-7 0 5-16,-6 1 3 15,-8 1 3-15,-5 3-2 0,-4 2-7 16,-1 2-2-16,0 4-1 15,0 3 0-15,-13 0-4 16,-8 3-12-16,-7 11 17 16,-2 3 1-16,5 1-1 15,8 1-1-15,7-2 1 16,7-2 0-16,3-4 0 16,0-4 4-16,0-2 0 15,0-4-2-15,0-1-1 16,0 0 11-16,0 1-6 15,-5 1-3-15,-15-1-1 16,-2 2 0-16,-1-3-2 16,8 2-16-16,7 0-9 0,1-2-18 15,7 0-90-15,0 0-115 16</inkml:trace>
  <inkml:trace contextRef="#ctx0" brushRef="#br0" timeOffset="107277.21">21574 5224 228 0,'0'0'100'0,"0"0"59"16,0 0-65-16,0 0-22 15,0 0-70-15,0 0-2 16,41-42-26-16,-14 44 22 16,4 8-47-16,2-1-11 15,-1-2-14-15,-5-4-10 0,-1 0-33 16,-8-3 8-16,-12 0 111 15,-6 0 36-15,0 0 18 16,-11-3-10-16,-5 0 21 16,1 3-13-16,-1 0-13 15,-1 0-17-15,-1 13-8 16,-1 6-5-16,1 3-3 16,3 5-1-16,3 2-4 15,11 1 0-15,1-5-1 16,8-8 0-16,12-7-2 15,1-10-3-15,-3 0 5 16,-1-10 5-16,-1-9 5 0,0-5 6 16,-7 0 19-1,-6 2-2-15,-3 5-11 0,0 5 5 16,0 5-11-16,0 4 0 16,0 3-16-16,-6 0-5 15,-5 7-15-15,-5 10 19 16,-5 3 1-16,0 4-1 15,3-1 1-15,8-3-4 16,10-3 2-16,0-3 0 16,27-6 2-16,11-2 3 15,7-3-3-15,6-3-50 16,-3 0-89-16</inkml:trace>
  <inkml:trace contextRef="#ctx0" brushRef="#br0" timeOffset="108392.75">19159 4864 327 0,'0'0'152'0,"0"0"-51"0,0 0-65 15,0 0-36-15,0 0-3 16,0 0 3-16,-84 66 0 16,46-22 0-16,-6 2 2 15,0-6-2-15,4-5 1 16,4-9-1-16,7-6 0 16,9-7-2-16,5-5-19 15,5-7-25-15,3-1-6 16,7-5 15-16,0-17-85 15,11-10-26-15,10-5 58 16,-1-5 90-16,2 1 16 16,-5-1 74-16,-1 9 8 0,-3 5 1 15,2 8 3-15,-6 7-47 16,-3 6 11-16,0 7-10 16,1 0-44-16,8 14-10 15,9 15-2-15,4 12 3 16,5 13-1-16,0 9 1 15,3 2-1-15,2-2-2 16,4-4 0-16,14-8-29 16,3-9-43-16,1-8 1 15,-13-15-114-15</inkml:trace>
  <inkml:trace contextRef="#ctx0" brushRef="#br0" timeOffset="108569.53">19073 5307 442 0,'0'0'59'15,"0"0"-15"-15,0 0-29 16,0 0-13-16,0 0-1 16,0 0-1-16,60 25-4 15,-48-8-125-15,-6-3-215 16</inkml:trace>
  <inkml:trace contextRef="#ctx0" brushRef="#br0" timeOffset="111390.43">19659 5283 222 0,'0'0'83'16,"0"0"25"-16,0 0-25 0,0 0-64 16,0 0 24-16,0 0-11 15,0 0-32-15,20-24-17 16,-20 48 9-16,-18 15 8 16,-10 12 0-16,-10 9 0 15,-5 1 0-15,-5-3 0 16,5-1 1-16,4-3-1 15,9-10 0-15,11-10-7 16,6-9-27-16,7-12-3 16,3-10-22-16,3-3-56 15,9-25-4-15</inkml:trace>
  <inkml:trace contextRef="#ctx0" brushRef="#br0" timeOffset="111756.51">19616 5245 156 0,'0'0'19'0,"0"0"13"16,-106 43-2-16,78-15 4 16,8 0-16-16,12-3-3 15,8-2 2-15,0-4 19 16,22-6-5-16,12-9-6 15,8-4-10-15,1-7-3 16,5-19-3-16,-5-3-9 0,-5-6-10 16,-10 4-23-16,-10 2-1 15,-11 7 30-15,-7 6 4 16,0 6 0-16,0 5 23 16,-10 5-14-16,-10 5-9 15,-2 19-10-15,-3 12 10 16,2 8-1-16,3 7 1 15,7 4 2-15,6 1-1 16,7 0-1-16,0-10-15 16,19-13-192-16</inkml:trace>
  <inkml:trace contextRef="#ctx0" brushRef="#br0" timeOffset="113488.2">18850 5823 111 0,'0'0'50'15,"0"0"-24"-15,0 0 11 16,0 0-16-16,0 0 34 15,0 0-13-15,29-61 14 16,-27 52-1-16,0 3-29 16,-2 0 47-16,0 3-50 15,0 3-5-15,0 0-9 16,0 0-9-16,0 0-19 16,0 19-4-16,0 8 23 15,-10 7 0-15,-3 5 1 16,-5 2-1-16,-3 3 0 0,-1 1 2 15,-3-1-3-15,4-3 1 16,5-7-7-16,8-8-14 16,8-9-4-16,0-7 14 15,1-8 5-15,25-2 6 16,14-9 2-16,11-14-1 16,4-7-1-16,-2 1 4 15,-9 2 28-15,-11 9-27 16,-10 9-5-16,-7 9-2 15,-6 0-58-15,-7 8-99 16,-3 6-65-16</inkml:trace>
  <inkml:trace contextRef="#ctx0" brushRef="#br0" timeOffset="113697.69">19078 6198 416 0,'0'0'36'0,"0"0"-9"15,0 0-27-15,0 0 0 16,0 0 0-16,-73 101 4 0,56-67-4 16,4-1 2-1,5-3-2-15,4-4-59 0,4-12-154 16</inkml:trace>
  <inkml:trace contextRef="#ctx0" brushRef="#br0" timeOffset="114271.35">19346 5920 421 0,'0'0'58'0,"0"0"-58"16,0 0-1-16,-46 87 1 15,25-38 1-15,0-1-1 16,6-6 2-16,9-10-2 16,4-10 2-16,2-9 1 15,0-5 4-15,0-7-5 16,2-1 5-16,14-4 11 15,6-18-13-15,3-5-5 16,0-4-4-16,-6 3-11 16,-8 2 5-16,-6 7 10 15,-4 7-3-15,-1 5 3 16,0 7 0-16,0 0-5 16,0 13-47-16,2 10 48 15,1 4 0-15,4 2 3 16,2-1 0-16,1-3 2 0,4-4-1 15,5-9 0-15,4-7 3 16,3-5 3-16,4 0-1 16,2-22-1-16,-1-6-3 15,-7-6 0-15,-9-2 0 16,-12 0 3-16,-3 5 19 16,0 7 14-16,-6 12-24 15,0 7 2-15,4 5-15 16,-1 10-11-16,-2 17 9 15,1 10 2-15,3 8 0 16,1 6 0-16,0 2 0 0,0 1 0 16,1-1-1-16,11-7-62 15,6-17-118-15</inkml:trace>
  <inkml:trace contextRef="#ctx0" brushRef="#br0" timeOffset="114477.26">19727 6302 319 0,'0'0'15'0,"0"0"-11"16,0 0-4-16,0 0 13 16,0 0 4-16,0 0 4 15,-2 87-3-15,-7-65-11 0,-2 0-1 16,1-2-4-16,2-3-2 15,3-6-41-15,3-9-118 16</inkml:trace>
  <inkml:trace contextRef="#ctx0" brushRef="#br0" timeOffset="114820.22">19862 6038 324 0,'0'0'36'0,"0"0"6"15,39-79 21-15,-34 70-17 16,-3 6 6-16,0 3-8 16,-2 0-44-16,0 7-21 15,2 14 21-15,-2 8 1 16,0 8-1-16,0 6 1 15,0 2-1-15,0 2 0 16,0-2 1-16,-4-5-1 16,4-5 0-16,0-7 1 15,9-8-1-15,15-7 2 16,13-6-2-16,7-5 0 16,9-2-31-16,4-3-56 15,4-14-74-15,-4-8-140 16</inkml:trace>
  <inkml:trace contextRef="#ctx0" brushRef="#br0" timeOffset="115031.85">19998 5946 236 0,'0'0'164'16,"0"0"-99"-16,0 0-34 15,0 0-21-15,0 0-9 0,80-34 0 16,-57 36-1-16,-2 4 3 16,3-1-3-16,-4 1 0 15,-4 2-4-15,-5-1-99 16,-11 0-96-16</inkml:trace>
  <inkml:trace contextRef="#ctx0" brushRef="#br0" timeOffset="115219.55">19770 6163 357 0,'0'0'35'16,"0"0"-11"-16,103 5-7 15,-56-4 3-15,3 1-11 0,3 1-9 16,-1-3-17-16,-2 0-152 15</inkml:trace>
  <inkml:trace contextRef="#ctx0" brushRef="#br0" timeOffset="118516.17">20340 4541 135 0,'0'0'71'0,"0"0"-34"15,0 0-7-15,0 0 16 16,0 0-32-16,0 0 48 15,22-45-53-15,-21 44 32 16,-1 1-7-16,2 0-17 16,-2 0-17-16,0 0-4 15,0 9-7-15,0 20 10 16,-8 12-1-16,-12 10 0 16,-3 9 2-16,-5 1 0 15,-4-7 3-15,2-4-3 0,2-9 0 16,9-9 1-1,7-10-1-15,3-3 1 0,5-8-1 16,-1 0 1-16,2-6 0 16,2-3-1-16,-1-2 2 15,0 0 7-15,1-7 5 16,0-13-14-16,-1-6-7 16,1-1 0-16,1-2 7 15,0 3 2-15,0 4-2 16,-2 3 2-16,2 6 0 15,0 5 1-15,0 4-1 16,0 4-2-16,0 0-2 0,0 4-9 16,0 16 7-16,0 5 3 15,0 5 1-15,0 2 0 16,5 2 0-16,2 0-2 16,4-2 2-16,2-1 1 15,2-7-1-15,6-11 2 16,4-6-1-16,8-7 2 15,6-3-1-15,7-21-2 16,-3-4-11-16,-5-4-68 16,-10-2-54-16,-15 0-79 15</inkml:trace>
  <inkml:trace contextRef="#ctx0" brushRef="#br0" timeOffset="156614.14">2855 9514 89 0,'0'0'17'0,"0"0"0"16,0 0 36-16,0 0 12 15,0 0 8-15,0 0 29 16,0 0 0-16,0 0-20 0,0 0-55 16,0 4-25-16,0-4 14 15,0-3 8-15,0 3-24 16,0 0 0-16,0 0-6 16,0 0 1-16,0 0-2 15,0 0-1-15,0 0-8 16,0 0-3-16,0 0 13 15,0 0 3-15,0 0-6 16,0 0 0-16,0 0-2 16,0 0 8-16,0 10 2 15,-7 2 1-15,-1 4 0 16,0 2 0-16,-1 1 0 16,1 3 0-16,8 1 0 0,-4-2 0 15,4 2-1-15,0-3-1 16,0-1-1-16,17-4 3 15,3-5 0-15,7-4 0 16,1-6 0-16,6 0 1 16,1 0 0-16,2-6-1 15,-3-11 3-15,0 0 1 16,-2-5-1-16,-8-2-2 16,0 0 19-16,-8-1 12 15,-4-2-25-15,-2 1 35 16,-8-2-36-16,-2 1 24 15,0-3-26-15,-8 7 11 0,-8 1 3 16,-3 7-2 0,-4 5-10-16,-10 7-6 0,-4 3-8 15,-6 2-19-15,-6 16-20 16,5 2-4-16,7-2-13 16,7-3 7-16,12-2 20 15,10-7 1-15,7 0 11 16,1-1-50-16,0 3 37 15,6 3 19-15,12 1-47 16,0 0-90-16</inkml:trace>
  <inkml:trace contextRef="#ctx0" brushRef="#br0" timeOffset="157628.05">3339 9654 6 0,'0'0'50'0,"0"0"26"16,0 0 16-16,0 0-31 16,0 0-20-16,0 0-4 15,2 0-12-15,-2 0-15 16,0 0 2-16,0 0-1 16,2 0-10-16,1 0-1 15,4 0 1-15,3 0 9 0,9 0 3 16,1 0-6-16,1 0-6 15,8 0 0-15,2 0 0 16,4 0 1-16,-1 0 1 16,4 0-3-16,-6 0 0 15,-7-1 1-15,-8 1 0 16,-8 0-1-16,-4 0 0 16,-2 0 0-16,-3-2 7 15,0 2 30-15,0 0-9 16,0-2-24-16,-4 2-4 0,-9 0-8 15,-1 0-43 1,1 4-8-16,5 4-32 0,5-1-21 16,3-4-30-16</inkml:trace>
  <inkml:trace contextRef="#ctx0" brushRef="#br0" timeOffset="158022.81">3880 9386 256 0,'0'0'94'16,"0"0"26"-16,0 0-56 15,0 0-5-15,0 0-59 16,0 0-7-16,0 3 2 16,0 17 3-16,0 6 2 15,0 3 1-15,3 3 6 16,-3 4-1-16,0-3-5 15,0 0 1-15,0-5-2 0,0-3 5 16,0-6-5-16,0-4 0 16,2 1-11-16,2-3-43 15,0-1-15-15,-2-9-115 16</inkml:trace>
  <inkml:trace contextRef="#ctx0" brushRef="#br0" timeOffset="158437.8">4269 9682 447 0,'0'0'139'15,"0"0"-77"-15,0 0-37 16,0 0-25-16,0 0-2 15,0 0 0-15,16 5-2 16,-16 18-2-16,-3 0 6 0,-14 4 0 16,-1-2 1-16,3-4 2 15,-1-3-2-15,2-3 0 16,-2-2-1-16,2-4-7 16,-5 2-69-16,2-8-20 15,4-3-103-15</inkml:trace>
  <inkml:trace contextRef="#ctx0" brushRef="#br0" timeOffset="158931.92">4614 9458 384 0,'0'0'68'16,"0"0"16"-16,0 0-43 15,0 0 0-15,0 0-36 16,0 0-5-16,0 0-6 15,-18 9 6-15,16 13 0 16,-1 7 3-16,-5 3-2 16,-3 2 2-16,-1 3 0 15,-6-2-2-15,-1-2-1 16,7-7 0-16,4-5-25 16,3-5-58-16,5-8-14 15,0-6-137-15</inkml:trace>
  <inkml:trace contextRef="#ctx0" brushRef="#br0" timeOffset="159150.3">4727 9714 34 0,'0'0'72'16,"0"0"29"-16,0 0-33 0,103-3-45 16,-73-1-23-16,-1-1-3 15,-3 2-53-15,-5 0-72 16</inkml:trace>
  <inkml:trace contextRef="#ctx0" brushRef="#br0" timeOffset="159543.54">4993 9533 437 0,'0'0'9'0,"0"0"37"16,89-54-29-16,-64 47 20 0,-12 4-7 15,1 3-13 1,-11 3-17-16,-3 14 0 0,0 8-1 15,-10 3-4-15,-14 6 5 16,-10-3 3-16,1 1 0 16,6-6-3-16,6-4-1 15,5-5-5-15,4-3 2 16,2-3 1-16,2 0-20 16,2-4 19-16,6-1-4 15,0-2-1-15,0-4 3 16,0 0 6-16,16 0 9 15,8 0 2-15,12-5 0 0,9-2-2 16,5 2-2 0,3 0-4-16,2 5-3 0,-9 0-16 15,-4 0-40-15,-9 0-112 16,-8 0-157-16</inkml:trace>
  <inkml:trace contextRef="#ctx0" brushRef="#br0" timeOffset="159750.02">5531 9736 461 0,'0'0'188'16,"0"0"-50"-16,0 0-97 15,0 0-41-15,0 0-16 0,0 0 13 16,-25 40 3-16,7-10-5 15,2 2-32-15,5 1-28 16,5 1-35-16,3-5-56 16,3-7-140-16</inkml:trace>
  <inkml:trace contextRef="#ctx0" brushRef="#br0" timeOffset="160376.89">5694 9615 462 0,'0'0'63'15,"0"0"-39"-15,0 0-11 16,0 0-13-16,0 0 3 16,109-34 4-16,-62 24 22 15,1 0-3-15,-5 2-3 16,-5 4-3-16,-8 4-4 16,-7 0-12-16,-8 4-4 15,-8 17-3-15,-7 9 2 16,-7 6 0-16,-27 9 0 15,-12-1-1-15,-5-1-7 0,5-9-22 16,9-5-5 0,12-10 12-16,12-9 22 0,7-5 2 15,5-2 0-15,1-3 15 16,0 0 67-16,1 0-17 16,18-8-52-16,10-1-13 15,7-2-14-15,4 2-4 16,11-1 2-16,1 0 5 15,-4 3-7-15,1 3-21 16,-13 3-35-16,-8-1-102 16,-10-3-145-16</inkml:trace>
  <inkml:trace contextRef="#ctx0" brushRef="#br0" timeOffset="160607.53">6240 9699 440 0,'0'0'14'0,"0"0"5"16,0 0-19-16,0 0-8 16,0 0 8-16,0 0 7 15,74 3-4-15,-26-3 4 16,4-3-7-16,-1 0 0 0,0-4-52 15,-7-5-134 1</inkml:trace>
  <inkml:trace contextRef="#ctx0" brushRef="#br0" timeOffset="161324.93">6674 9539 526 0,'0'0'5'0,"0"0"20"16,0 0-4-16,0 0-1 15,0 0-16-15,0 0 12 0,-9-50 29 16,9 45-6-16,0 0-22 16,3 2-12-16,11 2-5 15,6 1 0-15,7 0 0 16,1 0-1-16,-1 0 1 16,4 0 0-16,-5 9-3 15,-4 2 2-15,-9 2-16 16,-5-1-10-16,-8 3-13 15,0-1 15-15,-18 1-1 16,-12 2 18-16,-7 0 1 16,1 2 7-16,2-1 0 15,6-2 1-15,8 4-1 16,5 2-1-16,6-3 1 16,8 1 0-16,1-2 0 15,0-3-1-15,10-3 1 0,8-4 1 16,-3-4 0-16,0-4 9 15,-8 0 24-15,-2 0 42 16,-4 0 10-16,-1 0-44 16,0 0-41-16,0 0-1 15,-15 4-8-15,-7 3 6 16,-2 3-1-16,0 1-5 16,5 3-16-16,-2-2-27 15,5 5-15-15,4 0-52 16,6-9-164-16</inkml:trace>
  <inkml:trace contextRef="#ctx0" brushRef="#br0" timeOffset="161488.38">6753 9866 627 0,'0'0'42'15,"0"0"-1"-15,0 0-41 16,0 0-4-16,0 0-8 15,0 0-39-15,-57 53-34 16,57-36-50-16,0-5-112 16</inkml:trace>
  <inkml:trace contextRef="#ctx0" brushRef="#br0" timeOffset="163922.25">9030 5523 187 0,'0'0'42'0,"0"0"23"0,0 0 67 16,0 0-63-16,0 0-19 15,0 0 7-15,-9-39-17 16,9 39-13-16,0 0-19 16,0 0-8-16,0 0-3 15,0 0-7-15,0 0-9 16,-1 12 15-16,-4 6 2 15,3 3 4-15,0 3-2 16,2 3 0-16,0 2 0 16,0-5 0-16,9-4-2 15,9-6 0-15,7-12 2 16,6-2 2-16,4-9-2 16,-1-18 3-16,-7-5-1 0,-5-1 3 15,-8 4 10 1,-9-3 13-16,-5 5 6 0,-5 5-19 15,-13 0-12-15,-11 6-3 16,-5 9 0-16,4 4-3 16,0 3-8-16,5 8-31 15,7 13-10-15,9 6-14 16,9 4-28-16,0 0-8 16,29-6-74-16</inkml:trace>
  <inkml:trace contextRef="#ctx0" brushRef="#br0" timeOffset="164616.68">10155 5470 375 0,'0'0'64'0,"0"0"64"16,0 0-39-16,0 0-39 15,0 0 23-15,0 0-63 16,4-36-10-16,1 36-25 16,0 14 1-16,2 5 24 0,-1 9 1 15,-2 5 0-15,-2 6-1 16,0 6-2-16,2-1-8 15,2-4-57-15,4-6 1 16,-2-10-62-16,1-15-171 16</inkml:trace>
  <inkml:trace contextRef="#ctx0" brushRef="#br0" timeOffset="165554.16">11163 5548 147 0,'0'0'190'0,"0"0"-81"15,0 0 26-15,0 0-116 16,0 0 66-16,0-76-37 0,8 69-28 16,8 1-6-1,6 2-12-15,8 2 0 0,3-1-1 16,1 3 0-16,-2 0 1 15,-5 0-2-15,-5 15 0 16,-9 4-3-16,-10 6-1 16,-3 6-15-16,-13 5-22 15,-20 5 26-15,-7-1-43 16,1-6 3-16,5-8 23 16,11-7 11-16,8-8 18 15,8-4 3-15,7-3 0 16,0 0-12-16,6-4 12 15,21 0 12-15,12-7 12 0,4-2-16 16,6 1-3 0,-4 0-3-16,-2 5 1 0,-4 2-1 15,-6 1-2-15,-6 0-2 16,-7 4-29-16,-8 7-77 16,-7-2-177-16</inkml:trace>
  <inkml:trace contextRef="#ctx0" brushRef="#br0" timeOffset="166602.27">12163 5489 307 0,'0'0'90'16,"0"0"32"-16,0 0-47 0,0 0-28 15,0 0-18-15,0 0 9 16,55-61-17-16,-21 56-19 16,4 1-2-16,1 2 1 15,-3 2-1-15,-7 0 0 16,-10 0-2-16,-5 8-2 15,-8 6 2-15,-6 3-1 16,0 2-26-16,-8 1 1 16,-14-1 17-16,-4-2-3 15,1-1 0-15,9-4 2 0,6-7 0 16,6-2 6 0,4-2 4-16,0 2 2 15,0 4-1-15,4 3 1 0,12 2 1 16,1 5 0-16,0-2 0 15,-1 2-1-15,-2-3 1 16,-4-3-1-16,1 0 0 16,-9-4 0-16,0 0 0 15,-2 1-1-15,0-3 2 16,-19 4 0-16,-16-3 22 16,-8 2-8-16,-6-2-9 15,10 0-3-15,11-1-2 16,16 0-1-16,8 1-22 15,4 1-48-15,4 2-28 16,18-3-65-16</inkml:trace>
  <inkml:trace contextRef="#ctx0" brushRef="#br0" timeOffset="166763.24">12329 5864 553 0,'0'0'102'16,"0"0"-40"-16,0 0-62 16,0 0-234-16,0 0 88 15,0 0-191-15</inkml:trace>
  <inkml:trace contextRef="#ctx0" brushRef="#br0" timeOffset="175794.27">9555 9559 112 0,'0'0'85'0,"0"0"-13"15,0 0 38-15,0 0-65 16,0 0 4-16,0 0-11 16,0 0 3-16,-13-77-10 15,13 74 4-15,0-1-18 0,0 1 6 16,0-2 4-16,0 0-12 16,0 1-3-16,0 2-5 15,0-1-4-15,10-2-3 16,6 2 0-16,11 2 0 15,8 0 0-15,5 1 1 16,2 0-1-16,-2 0-2 16,-6 5-9-16,-5 5-14 15,-10 4-5-15,-4 0-2 16,-12 1-10-16,-3 2 7 16,-1 0 24-16,-25 2 5 15,-8 0 6-15,-2-2 2 16,2-2-2-16,7-2 1 15,11 0-1-15,10-3 0 0,6 2-8 16,0-2-8-16,17-2 9 16,6-2 7-16,3-1 5 15,2-2 0-15,-8-3-1 16,-4 4 8-16,-6-2-7 16,-4 4-5-16,-5 3-1 15,-1 0-2-15,0 2 0 16,-10 1-1-16,-10-1-1 15,-1 0 1-15,1-5-12 16,0 0 5-16,8-4 8 16,4-2 3-16,5 0 3 15,1 2 0-15,2-2-3 16,0 0-53-16,3 0-137 0,15 0 57 16</inkml:trace>
  <inkml:trace contextRef="#ctx0" brushRef="#br0" timeOffset="176110.97">10033 9590 385 0,'0'0'35'0,"0"0"17"0,0 0-41 15,0 0-8-15,0 0-2 16,0 0-1-16,62 0 1 16,-41 0 2-16,-1 3-2 15,-1-3 0-15,-1 0 0 16,-5 0-2-16,-5 2-3 15,-5 3-52-15,-3-3-119 16</inkml:trace>
  <inkml:trace contextRef="#ctx0" brushRef="#br0" timeOffset="176860.05">10423 9336 384 0,'0'0'90'0,"0"0"-37"0,0 0-17 16,0 0-36-16,0 0-9 15,0 0 4-15,0 20 2 16,0 5 3-16,0 5 1 15,0 4 0-15,-2 2 0 16,2 1-1-16,0-4 2 16,0-3-2-16,10-4 2 15,10-9-1-15,12-9-1 16,13-8-7-16,12 0-14 16,7-18-29-16,-2-11 29 15,-8-3 21-15,-15-3 18 16,-15 1 31-16,-17 5 9 15,-7 5-30-15,0 7 34 16,-10 8-47-16,-8 7-15 16,-2 2-5-16,1 8-2 0,1 14 3 15,0 6 2-15,5 6 0 16,-1 3 2-16,5 1 0 16,5-1 0-16,4-7 0 15,0-4-2-15,4-4-3 16,12-3-8-16,10-2-23 15,-2-3-54-15,1-6-72 16,-5-5-195-16</inkml:trace>
  <inkml:trace contextRef="#ctx0" brushRef="#br0" timeOffset="177036.23">10898 9745 594 0,'0'0'91'0,"0"0"-75"15,0 0-16-15,0 0-16 16,0 0 12-16,0 0 4 16,-20 87-2-16,6-61-7 15,1-3-48-15,1 1-25 16,-1-7-70-16,4-8-120 16</inkml:trace>
  <inkml:trace contextRef="#ctx0" brushRef="#br0" timeOffset="177475.46">11241 9475 518 0,'0'0'45'0,"0"0"49"15,0 0-66-15,0 0-28 16,0 0-1-16,0 0 1 16,0 0 0-16,-9 99 0 15,12-59-2-15,6-3 4 16,-2-6-2-16,6-4 0 0,0-12-18 16,4-10-3-16,3-5 18 15,7-1 3-15,1-18 3 16,-2-5-2-16,-4-5 2 15,-9-1 1-15,-8 4 13 16,-2 4 10-16,-3 11-8 16,0 5-13-16,0 6-6 15,0 0-8-15,0 10-17 16,0 12 20-16,0 9 2 16,0 2-5-16,-6 3-3 15,-8-3-8-15,6-4-50 16,6-7-24-16,2-10-43 15,0-7-79-15</inkml:trace>
  <inkml:trace contextRef="#ctx0" brushRef="#br0" timeOffset="177874.65">11527 9610 569 0,'0'0'11'0,"0"0"31"15,0 0-42-15,0 0-2 16,0 0-2-16,91-17-9 16,-67 17-11-16,0 0-13 15,4 4-30-15,0-4-30 0,-4 0 7 16,-4 0 0-16,-8 0 67 16,-9-4 23-16,-3-4 20 15,0 1 47-15,-12 2 1 16,0 0-6-16,1 2-26 15,3 3-29-15,1 0-7 16,0 0 1-16,-5 13 8 16,3 4 7-16,2 3 3 15,7 0 17-15,0-1-17 16,0 0 32-16,7-1-5 16,-2-2-28-16,-2-2-11 15,-3 0-5-15,0-3 1 16,-2 0-2-16,-20-2-1 15,-5-6-19-15,-9 0-39 16,3-3-25-16,2 0-32 0,4-12-35 16,-1-5-18-16</inkml:trace>
  <inkml:trace contextRef="#ctx0" brushRef="#br0" timeOffset="178080.49">11769 9460 534 0,'0'0'61'15,"0"0"-6"-15,0 0-30 16,0 0-23-16,92-29-1 0,-63 31-1 16,2 9 0-16,0 6-13 15,-1 4-46-15,-3 0-55 16,-6-4-127-16</inkml:trace>
  <inkml:trace contextRef="#ctx0" brushRef="#br0" timeOffset="178274.82">11990 9757 547 0,'0'0'43'0,"0"0"-43"15,0 0-3-15,0 0 3 0,0 0 0 16,-24 87 0-16,15-70-1 16,-1 3-25-16,5-8-75 15,2-8-141-15</inkml:trace>
  <inkml:trace contextRef="#ctx0" brushRef="#br0" timeOffset="178607.61">12501 9469 468 0,'0'0'97'0,"0"0"-97"0,0 0 0 16,0 0-10-16,0 0 3 15,-102 30 6-15,76 10 1 16,5 2-2-16,11-2 2 15,10-2 0-15,0-8 0 16,10-7 1-16,9-6 0 16,-1-6-1-16,-6-4 2 15,-4-2-2-15,-5-5 2 16,-3 1-2-16,0-1 0 16,0 2 0-16,-17 0 1 15,-10 1 0-15,-2 3 1 16,2-3-2-16,6 2-14 15,3-3-52-15,6-2-39 16,9 0-54-16</inkml:trace>
  <inkml:trace contextRef="#ctx0" brushRef="#br0" timeOffset="178792.23">12507 9550 395 0,'0'0'146'0,"0"0"-77"16,0 0-16-16,85-64-50 16,-52 57-3-16,2 6 0 15,-2 1-1-15,-3 0-26 16,-7 16-57-16,-4 1-63 0,-10-5-172 16</inkml:trace>
  <inkml:trace contextRef="#ctx0" brushRef="#br0" timeOffset="178956.82">12683 9671 545 0,'0'0'7'0,"0"0"-8"16,84-25 1-16,-42 23-19 15,5-1-18-15,4 2-50 16,0-3-69-16,-5-3-67 15</inkml:trace>
  <inkml:trace contextRef="#ctx0" brushRef="#br0" timeOffset="179240.15">13081 9556 136 0,'0'0'141'15,"0"0"-26"-15,0 0 7 16,0 0-19-16,0 0-89 16,0 0-14-16,-34 27 0 15,22 5 0-15,-2 6 4 16,7 6-1-16,4 2 2 15,3-3-5-15,14-4 3 16,23-12-3-16,14-11-1 16,7-13-3-16,3-3 2 15,-4-16 2-15,-5-11 2 0,-12-5 1 16,-10-2 39 0,-14 3-21-16,-14 4-14 0,-2 8 39 15,-33 10-46-15,-11 9-24 16,-4 1-57-16,5 21-11 15,11 7-8-15,8 3-42 16,9-3-167-16</inkml:trace>
  <inkml:trace contextRef="#ctx0" brushRef="#br0" timeOffset="179412.71">13433 9839 595 0,'0'0'49'0,"0"0"3"16,0 0-22-16,0 0-30 0,0 0-24 16,0 0 22-16,-35 25-3 15,15 0-28-15,7 1-30 16,4-2-34-16,5-7-93 16</inkml:trace>
  <inkml:trace contextRef="#ctx0" brushRef="#br0" timeOffset="180140.1">13836 9546 565 0,'0'0'53'0,"0"0"-32"16,0 0-21-16,0 0-3 15,-70 78 2-15,51-37-3 16,5 4 3-16,7 0 2 16,7-4-3-16,0-9-2 15,21-11-44-15,13-9 27 16,9-12 20-16,1 0 1 16,-3-10 1-16,-8-13-1 15,-11-1 41-15,-8-3 40 16,-14 3-49-16,0 6-2 15,-23 4-24-15,-14 7-6 16,-6 7-57-16,4 0-45 0,7 10 6 16,12 6-81-16,2-1-127 15</inkml:trace>
  <inkml:trace contextRef="#ctx0" brushRef="#br0" timeOffset="180281.98">13979 9723 111 0,'0'0'67'0,"0"0"-53"0,0 0 32 15,0 0-46 1,0 0-59-16,0 0-79 0</inkml:trace>
  <inkml:trace contextRef="#ctx0" brushRef="#br0" timeOffset="180539.97">14337 9593 365 0,'0'0'81'16,"0"0"-36"-16,0 0-44 16,0 0 0-16,0 0-1 15,84 19 1-15,-69-7-1 16,-3 4 2-16,-3 0-2 15,-6 1 0-15,-3 1-1 0,-5 2-1 16,-16-3 2-16,-2 1 0 16,-4-2 0-16,-1 1 2 15,3-2-2-15,0 2-33 16,5-4-77-16,7-2-80 16</inkml:trace>
  <inkml:trace contextRef="#ctx0" brushRef="#br0" timeOffset="180722.16">14229 9779 428 0,'0'0'155'0,"0"0"-37"15,0 0-11-15,0 0-90 0,0 0-17 16,0 0 0 0,55-58-3-16,-21 58 0 0,6 0-22 15,9 8-46-15,11-1-2 16,6-3-38-16,0-4-83 15</inkml:trace>
  <inkml:trace contextRef="#ctx0" brushRef="#br0" timeOffset="180901.07">14612 9786 631 0,'0'0'51'0,"0"0"-51"16,0 0-13-16,0 0 4 0,0 0-2 16,0 73-21-16,0-47-32 15,4-4-54-15,2-7-85 16</inkml:trace>
  <inkml:trace contextRef="#ctx0" brushRef="#br0" timeOffset="181254.81">14806 9542 318 0,'0'0'84'0,"0"0"15"16,0 0 15-16,0 0-106 15,0 0-7-15,102-31-1 16,-73 31-1-16,-8 11 1 16,-8 6-1-16,-11 5-4 15,-2 4 5-15,-18 4 0 16,-16-1 0-16,-8 1 3 15,-3-5-3-15,5 0-2 16,4-5 2-16,6-1-46 0,10-7-74 16,10-6-121-16</inkml:trace>
  <inkml:trace contextRef="#ctx0" brushRef="#br0" timeOffset="181423.99">14746 9674 360 0,'0'0'35'0,"0"0"-6"16,0 0-23-16,0 0-6 16,0 0 3-16,0 0 4 15,54-6 22-15,-29 6-18 16,5 0-9-16,3 2-2 0,0 1-49 16,-2-3-264-16</inkml:trace>
  <inkml:trace contextRef="#ctx0" brushRef="#br0" timeOffset="181921.06">15001 9654 539 0,'0'0'17'0,"0"0"35"16,0 0-50-16,0 0-1 15,114-37-1-15,-62 30 2 16,6-2-1-16,0 1-1 15,-3-2-6-15,-8-3-14 16,-12 0-10-16,-8 0 10 0,-11-2 6 16,-8 1-19-16,-8 2-2 15,0-2 15-15,-15 7-8 16,-10 4 16-16,-2 3 12 16,-8 0-2-16,3 17-11 15,-1 5-38-15,3 6 35 16,9 0 14-16,6 0 2 15,12-3 0-15,3-1 0 16,12-7 18-16,12-5 89 16,-6-2-37-16,-5-3-35 15,-7 0-23-15,-6 0-12 16,0 0 1-16,-16-1-1 0,-11-4 6 16,-8-2-1-16,3 0 2 15,2 0-5-15,8-3 0 16,10-11 6-16,7-6 6 15,5-1-2-15,6-1-8 16,21 2-4-16,11 8 0 16,6 5-16-16,2 4-32 15,1 3 21-15,-4 0-24 16,-4 10-65-16,-4 0-85 16</inkml:trace>
  <inkml:trace contextRef="#ctx0" brushRef="#br0" timeOffset="182113.15">15491 9755 641 0,'0'0'31'0,"0"0"-10"15,0 0-21-15,0 0-7 16,8 75 1-16,-11-37-9 15,-14 4-28-15,-12-1 3 16,-2-6-79-16,-6-7-82 16</inkml:trace>
  <inkml:trace contextRef="#ctx0" brushRef="#br0" timeOffset="182736.87">14797 10017 407 0,'0'0'127'0,"0"0"-10"15,0 0-79-15,0 0-33 16,0 0-5-16,0 0-15 16,-27-35 10-16,-1 53 5 0,-2 3-3 15,3 8 2 1,6 0-16-16,5 2 1 0,6 3 6 16,7 1 4-1,3-1 6-15,0-4 0 0,0-5 0 16,5-11 1-16,-3-2-1 15,-2-4 0-15,0-2 1 16,-17-3-1-16,-4-3 0 16,-4 0-19-16,0-4 9 15,2-18 10-15,7-6 0 16,1-5 2-16,10 2 1 16,5 3 0-16,5 6-2 15,22 6-2-15,9 4-39 16,4 4-31-16,-3 4 3 15,0 2-19-15,-2 2 0 0,-5 0-130 16</inkml:trace>
  <inkml:trace contextRef="#ctx0" brushRef="#br0" timeOffset="182909.45">14751 10129 582 0,'0'0'29'0,"0"0"38"16,0 0-57-16,104-39-10 16,-64 39-16-16,9 0-26 15,5 0-42-15,0 0-75 0,1-1-24 16,-7-6-21 0</inkml:trace>
  <inkml:trace contextRef="#ctx0" brushRef="#br0" timeOffset="183236.6">15225 10023 104 0,'0'0'140'16,"0"0"-44"-16,0 0 3 15,0 0-62-15,0 0 8 16,-87-72-6-16,58 72-11 16,3 7-28-16,1 15 0 15,1 1-1-15,6 5 1 16,11-2 0-16,7 1-1 16,19-8 1-16,21-4 2 15,14-11-1-15,7-4 0 16,-5 0 1-16,-5-15-2 15,-12-5 3-15,-15 1 13 16,-9 1 51-16,-12 4-18 0,-3 2-4 16,0 5-25-16,-11 6-20 15,-9 1-4-15,-1 0 0 16,-3 15 1-16,0 8 1 16,-3 9 1-16,-7 9 1 15,0 8-1-15,-1 8 0 16,6 0-26-16,6-4-20 15,3-7-35-15,10-12-110 16</inkml:trace>
  <inkml:trace contextRef="#ctx0" brushRef="#br0" timeOffset="183372.52">15098 10411 604 0,'0'0'27'0,"0"0"-27"15,0 0-6-15,0 0-79 16,0 0 17-16,0 0-46 16,-51 29-178-16</inkml:trace>
  <inkml:trace contextRef="#ctx0" brushRef="#br0" timeOffset="194708.32">17450 9426 180 0,'0'0'62'0,"0"0"-6"15,0 0-10-15,0 0-1 16,0 0 5-16,0 0-26 16,0 0 14-16,18-37-12 15,-13 30 0-15,-2-2 2 16,-1 1-8-16,3 1 2 16,-3 0-16-16,0 2 2 15,-2-5 12-15,0 3-3 16,0-3-6-16,-4 1-9 15,-12-2-2-15,-8 2-1 16,-6 1-1-16,-7 1-1 0,-1 5 3 16,1 2-1-16,8 0-2 15,5 1 0-15,6 10-2 16,5 1 0-16,3 5-1 16,7 3 3-16,3 2-2 15,0 4 5-15,6-2-1 16,17-2 1-16,8-8 0 15,8-4 0-15,5-7 0 16,-3-3 0-16,-3 0-1 16,-11-5-1-16,-11-6 2 15,-7-2 0-15,-7-2 4 16,-2 3 10-16,-2-2-9 0,-14 2-3 16,-5 6-2-16,2 2-1 15,4 4-3-15,6 0 0 16,2 4-3-16,4 9 5 15,3 1-2-15,0 3 3 16,6 7 1-16,5 2 0 16,-3 2 0-16,-3 1-2 15,-5-1 2-15,0 0 0 16,0 0 2-16,-3 1-2 16,-8-1 1-16,-5 0-1 15,-2 1 0-15,-8-2-25 16,-2-5-123-16,0-11-197 15</inkml:trace>
  <inkml:trace contextRef="#ctx0" brushRef="#br0" timeOffset="196663.75">17838 9593 166 0,'0'0'35'16,"0"0"-35"-16,0 0 0 15,0 0 6-15,0 0 29 0,0 0 6 16,0 0 0-16,2 5 23 16,11-5-57-16,3 0-7 15,5 0 0-15,3 0-29 16,0 0-61-16,0-5-66 16</inkml:trace>
  <inkml:trace contextRef="#ctx0" brushRef="#br0" timeOffset="196923.9">18232 9388 325 0,'0'0'70'0,"0"0"40"16,0 0-91-16,0 0-16 15,0 0 5-15,0 0-3 16,55 96 2-16,-50-55-1 16,-1 1-4-16,-1-2 2 15,-1 1-4-15,2-4-7 16,2-7-58-16,3-7-88 16,13-14-83-16</inkml:trace>
  <inkml:trace contextRef="#ctx0" brushRef="#br0" timeOffset="197241.19">18602 9600 430 0,'0'0'116'15,"0"0"-3"-15,0 0-46 16,0 0-67-16,0 0-12 16,0 0 8-16,4 10 4 15,1 16 0-15,5 1-1 16,7-5 1-16,7-8-21 15,5-6 8-15,6-8 11 16,3 0 2-16,2-16 0 16,-2-10 1-16,-6-4-1 15,-7-4 1-15,-13-3 2 16,-12 1 13-16,-8 2 5 16,-31 4-7-16,-17 9-12 0,-9 13-2 15,7 8-7-15,11 3-27 16,15 19-7-16,13 12 0 15,7 7-9-15,12 5-47 16,0-6-75-16,28-10-66 16</inkml:trace>
  <inkml:trace contextRef="#ctx0" brushRef="#br0" timeOffset="197442.77">18996 9685 505 0,'0'0'51'0,"0"0"58"0,0 0-92 16,0 0-14-16,0 0-3 15,0 0 0-15,-35 92-1 16,32-65 1-16,3 1 0 16,-1 1-22-16,-1-4-37 15,1-8-92-15,-1-9-117 16</inkml:trace>
  <inkml:trace contextRef="#ctx0" brushRef="#br0" timeOffset="197690.92">19288 9503 524 0,'0'0'125'16,"0"0"-48"-16,0 0-58 16,0 0-19-16,0 0-3 15,0 0 3-15,0 71 0 16,0-33 0-16,0 4 0 16,0 1-28-16,-3-2-69 15,1-12-71-15,2-10-152 16</inkml:trace>
  <inkml:trace contextRef="#ctx0" brushRef="#br0" timeOffset="198004.88">19525 9571 553 0,'0'0'120'0,"0"0"-39"15,0 0-81-15,0 0-7 16,0 0 5-16,0 0 1 15,4 109-1-15,-7-68-23 16,3-9-18-16,5-9-10 16,25-13 19-16,6-10 33 15,4-1 1-15,-3-21 2 16,-7-8 0-16,-12-4 16 16,-10-5 2-16,-8 0-11 0,-5-1 0 15,-23 6 5-15,-10 10-7 16,1 12-7-16,6 12-4 15,7 4-71-15,10 25-2 16,1 3-19-16,5 2-65 16</inkml:trace>
  <inkml:trace contextRef="#ctx0" brushRef="#br0" timeOffset="198171.68">19912 9617 401 0,'0'0'61'0,"0"0"52"0,0 0-60 16,0 0-53-16,0 0-39 15,0 0 2-15,22-15 10 16,12 31-49-16,7-8-66 16,-1-7-80-16</inkml:trace>
  <inkml:trace contextRef="#ctx0" brushRef="#br0" timeOffset="198387.43">20139 9433 309 0,'0'0'124'16,"0"0"-50"-16,0 0-57 0,0 0-17 16,0 0 0-1,0 0 0-15,-10 48 1 0,10-14 1 16,0 7 3-16,0 1-3 15,0 0-1-15,0-2 2 16,0-2-3-16,0-3-19 16,0-8-103-16,0-10-77 15</inkml:trace>
  <inkml:trace contextRef="#ctx0" brushRef="#br0" timeOffset="198637.59">20348 9506 507 0,'0'0'53'0,"0"0"-7"16,0 0-46-16,0 0-9 16,0 0 9-16,0 0 0 15,26 14 3-15,-17 10-3 16,1 3 1-16,-4 7-2 15,-2 4 2-15,-4 4-1 16,0 1 0-16,0-4-2 16,0-6-79-16,0-11-71 15,0-12-116-15</inkml:trace>
  <inkml:trace contextRef="#ctx0" brushRef="#br0" timeOffset="198905.27">20721 9782 328 0,'0'0'56'0,"0"0"8"0,0 0-36 16,0 0-22-1,0 0-1-15,0 0-4 16,33 39 2-16,-46-16 2 0,-8 4-5 16,-3-4 7-16,-1 0-7 15,8-1 0-15,-1-5-63 16,9-8-166-16</inkml:trace>
  <inkml:trace contextRef="#ctx0" brushRef="#br0" timeOffset="199204.82">20990 9551 441 0,'0'0'51'0,"0"0"4"15,0 0-12-15,0 0-43 16,0 0-2-16,0 0 2 16,19 16 2-16,-16 7 3 15,-2 5 1-15,3 3-5 16,-3 2 3-16,1 0-2 16,0-1-2-16,2-3-22 15,-3-9-116-15,4-15-184 16</inkml:trace>
  <inkml:trace contextRef="#ctx0" brushRef="#br0" timeOffset="199415.85">21286 9515 565 0,'0'0'70'15,"0"0"-21"-15,0 0-43 16,0 0-6-16,0 0-2 15,0 0-1-15,38 39 2 16,-41-3-2-16,-9 0 3 16,3-1 0-16,2-3 0 15,4-2-2-15,1-4-28 0,2-3-29 16,0-9-42 0,11-6-94-16</inkml:trace>
  <inkml:trace contextRef="#ctx0" brushRef="#br0" timeOffset="199603.77">21413 9690 260 0,'0'0'64'0,"0"0"-9"16,0 0-26-16,0 0-14 16,0 0-10-16,96-17 13 15,-59 12 16-15,2 2-8 16,-3-1-11-16,-5 2-10 15,-4 2-5-15,-8-5-71 0,-4-3-209 16</inkml:trace>
  <inkml:trace contextRef="#ctx0" brushRef="#br0" timeOffset="199822.15">21788 9515 506 0,'0'0'108'0,"0"0"27"15,0 0-73-15,0 0-45 16,0 0-17-16,0 0-4 16,88-21 4-16,-81 55-4 15,-7 5 3-15,0 4 2 16,0 0-3-16,-10-2 0 0,-1-4-10 16,1-6-50-16,3-7-39 15,2-7-25-15,5-14-113 16</inkml:trace>
  <inkml:trace contextRef="#ctx0" brushRef="#br0" timeOffset="200153.35">22049 9556 394 0,'0'0'46'0,"0"0"-6"15,0 0-11-15,0 0-17 16,0 0-5-16,85 25 6 15,-76-2-3-15,-2 0-3 0,-2 3-6 16,-4 0 3 0,-1-3-2-16,-1-1-1 0,-17-3-1 15,-3-5 1-15,-1-4 1 16,7-3-2-16,2-2-6 16,9-5 6-16,4 0 0 15,0-2 12-15,23-10 1 16,9 0-6-16,9 2-2 15,11 2-4-15,5 2 0 16,4 3-1-16,-6 0 0 16,-7 3 0-16,-14 0-6 15,-16 0-25-15,-13 0-87 0,-5 0-218 16</inkml:trace>
  <inkml:trace contextRef="#ctx0" brushRef="#br0" timeOffset="200313.9">22414 9711 566 0,'0'0'16'0,"0"0"-1"16,0 0-15-16,0 0-5 16,0 0-7-16,0 0-3 15,-33 15-61-15,13-6-170 0</inkml:trace>
  <inkml:trace contextRef="#ctx0" brushRef="#br0" timeOffset="204800.3">6975 14358 345 0,'0'0'150'15,"0"0"-56"-15,0 0 2 16,0 0-17-16,0 0-35 15,0 0-12-15,0 0-15 16,0-76-9-16,0 73-4 16,0 3-1-16,0 0-3 15,0 0-12-15,0 0-99 16,2 12 24-16,12 7 0 16,2-1-32-16,5-6-70 15</inkml:trace>
  <inkml:trace contextRef="#ctx0" brushRef="#br0" timeOffset="205162.12">8152 14204 443 0,'0'0'79'16,"0"0"-55"-16,0 0-23 15,0 0-1-15,0 0 4 16,0 0 0-16,-3-6 1 16,3 6-3-16,0 0-2 15,-3 0 0-15,-2 0-53 16,-4 6-117-16,-1-1-157 16</inkml:trace>
  <inkml:trace contextRef="#ctx0" brushRef="#br0" timeOffset="205430.97">8353 14236 60 0,'0'0'0'0,"0"0"-42"15</inkml:trace>
  <inkml:trace contextRef="#ctx0" brushRef="#br0" timeOffset="205490.18">8353 14236 86 0,'-10'33'70'16,"10"-30"-70"-16,0 0-111 16</inkml:trace>
  <inkml:trace contextRef="#ctx0" brushRef="#br0" timeOffset="205854.66">9789 14212 194 0,'0'0'61'16,"0"0"-21"-16,0 0-40 15,0 0-10-15,0 0-124 16</inkml:trace>
  <inkml:trace contextRef="#ctx0" brushRef="#br0" timeOffset="212157.57">1693 14722 118 0,'0'0'136'15,"0"0"-60"-15,0 0-4 16,0 0-9-16,0 0-20 15,0 0 3-15,0 0 6 16,-37-77-21-16,32 68 9 16,1-1-20-16,4 4 27 15,-2 1-22-15,2 2-10 16,0 2-3-16,0 1-3 16,0 0-9-16,0 0-7 15,0 0-10-15,0 4-9 16,11 10 21-16,7 4 5 0,-2 3-2 15,1 2 2-15,3-2 0 16,0-4-1-16,2-3-1 16,2-3 2-16,7-8 2 15,5-3 3-15,9-3-5 16,6-19 4-16,4-6-2 16,1-5 1-16,-3-2-3 15,-1-2 1-15,-10 0 0 16,-2 4 1-16,-10 1 0 15,-12 8 0-15,-3 9 0 16,-11 5-1-16,-4 8 2 16,0 2-3-16,0 0-2 15,0 9-94-15,-16 15-63 0,-9 4 4 16,-3-3-208 0</inkml:trace>
  <inkml:trace contextRef="#ctx0" brushRef="#br0" timeOffset="212307.45">2312 14601 9 0,'0'0'557'0,"0"0"-486"16,0 0-71-16,0 0-21 16,0 0-88-16,0 0 35 15,-49 97-115-15</inkml:trace>
  <inkml:trace contextRef="#ctx0" brushRef="#br0" timeOffset="214672.81">6304 14561 25 0,'0'0'44'15,"0"0"-18"-15,0 0-5 16,0 0-5-16,0 0 5 16,0 0 31-16,-55-29 26 15,53 23-5-15,-1 2-23 16,2-1-8-16,-2 0 19 16,-2 0-34-16,0-2 20 15,-2 2-12-15,1 0-8 0,-1 1-14 16,-2 1-13-1,-3 3 0-15,-2 0-5 0,0 0 3 16,0 0 1-16,2 0 1 16,-3 0 0-16,3 0 0 15,-2 0 3-15,1-4-3 16,0 3 5-16,-1-2 0 16,-2 1-5-16,0 2-1 15,-5 0 1-15,3 0-4 16,-1 0 4-16,4 0-1 15,0 0 1-15,3 0 0 16,-3 0 0-16,6 3 0 16,0-1 0-16,0 0-1 0,0 3 1 15,-4 2-3-15,-2 3-1 16,-1 0 3-16,-3 3 1 16,2-4 0-16,-1 0 1 15,7-1 0-15,1-2-1 16,1-1 0-16,3-2 0 15,1 2-1-15,-2 1 0 16,4 2-4-16,-3 6 4 16,0 0 1-16,-2 4 0 15,6 2-1-15,-1 1 1 16,1 1 0-16,1 2 0 16,1-4-2-16,0 0 2 15,0 0-2-15,0-2 0 16,10 1 2-16,5 0-1 0,2 1 1 15,3-1 0-15,7-3-3 16,3 0 3-16,9-4 3 16,3-2 0-16,1 0-2 15,-1-4-2-15,-2 2 2 16,-5 0-1-16,0-1 3 16,-5 0-3-16,-2-2-2 15,2 2-7-15,0-1 2 16,1-1-1-16,-1 0-4 15,-3-2 11-15,-2-3-27 16,-2 0 12-16,-4 0-2 16,-3 0 4-16,-5 0 10 15,-5 0 4-15,7-3 16 0,-1-4-9 16,3-2-6 0,3 1 0-16,-2 1-1 0,-1-1 1 15,4-1-2-15,-2-1 2 16,-1-2 0-16,-1-2 12 15,0-5 42-15,-3-3-30 16,0-6 36-16,-6 0-3 16,-2-1-8-16,-4-4-26 15,0 3 5-15,0-1-14 16,-4 2 6-16,-12 2-15 16,-4 0 0-16,-5 1-1 15,-7 0-4-15,-2 1 2 16,-6 1-2-16,0 2 2 15,2 4-2-15,4 3-1 0,6 4 0 16,2 2-1-16,3 8-2 16,5 1-7-16,4 0-25 15,1 0 4-15,4 10-32 16,0 8-112-16,3-2-5 16,6-4-244-16</inkml:trace>
  <inkml:trace contextRef="#ctx0" brushRef="#br0" timeOffset="-214683.54">6320 14500 660 0,'0'0'49'0,"0"0"-49"16,0 0-96-16,0 0-155 15,0 0 89-15</inkml:trace>
  <inkml:trace contextRef="#ctx0" brushRef="#br0" timeOffset="-211784.28">9891 6391 89 0,'0'0'86'16,"0"0"-45"-16,0 0-8 15,0 0-1-15,0 0-5 16,0 0 14-16,0 0 26 0,-15-25-35 16,10 22-17-1,0 1 0-15,-1 2-15 0,-2 3-43 16,-1 11-66-16,-3-6-88 15</inkml:trace>
  <inkml:trace contextRef="#ctx0" brushRef="#br0" timeOffset="-210208.82">10987 6252 70 0,'0'0'31'16,"0"0"18"-16,0 0-1 15,0 0 4-15,0 0-4 16,0 0-20-16,0-6 15 16,0 4-15-16,0 2-1 15,0 0-27-15,0 0-79 16,-4 11 0-16,-2-5-134 16</inkml:trace>
  <inkml:trace contextRef="#ctx0" brushRef="#br0" timeOffset="-208956.72">12122 6302 72 0,'0'0'38'15,"0"0"13"-15,0 0-14 16,0 0-5-16,0 0-19 16,0 0-13-16,-1-5 1 15,1 5 0-15,0-1 31 16,0-2 28-16,-3 1-51 15,1-1 5-15,2 2 4 0,0 1-13 16,0 0-5-16,0 0-7 16,-1 0-9-16,-3 0-4 15,2 0 12-15,0 1-22 16,1 6-22-16,0 0-30 16</inkml:trace>
  <inkml:trace contextRef="#ctx0" brushRef="#br0" timeOffset="-202822.5">7921 14076 369 0,'0'0'89'15,"0"0"19"-15,0 0-1 16,0 0-41-16,0 0-19 16,0 0-2-16,0 0-7 15,0-50-24-15,0 49-4 16,0 1-10-16,0 0-2 15,0 0 0-15,0 0-3 16,0 0 1-16,0 0-1 16,0 0-2-16,0 0 5 15,0 0 0-15,0 0-10 16,0 0-31-16,0 0-92 16,0 0-107-16,11 0 38 15</inkml:trace>
  <inkml:trace contextRef="#ctx0" brushRef="#br0" timeOffset="-202259.56">8920 14134 252 0,'0'0'60'0,"0"0"4"16,0 0 49-16,0 0-34 16,0 0-23-16,0 0 22 15,-24 3 6-15,18-3-34 16,3 0-6-16,0-3-32 16,2 3-10-16,1 0-2 15,0 0-4-15,0 0-9 16,0 0-19-16,0 0-25 15,0 11 15-15,0 6-66 0,0-4-39 16,7-9-151-16</inkml:trace>
  <inkml:trace contextRef="#ctx0" brushRef="#br0" timeOffset="-201622.97">10237 14188 454 0,'0'0'90'16,"0"0"-40"-16,0 0-37 16,0 0-3-16,0 0 17 15,0 0 3-15,3 0-18 0,-2 0-5 16,-1 0-3-16,0 0 0 15,0 0-4-15,0 4-46 16,2 1-77-16,-2 0 24 16,0-3-121-16</inkml:trace>
  <inkml:trace contextRef="#ctx0" brushRef="#br0" timeOffset="-200724.33">7719 14883 251 0,'0'0'231'0,"0"0"-112"16,0 0-46-16,0 0-22 16,0 0-23-16,0 0-18 15,0-16-8-15,0 16 0 16,0 0 2-16,0 0 1 15,0 0 13-15,0 0 5 0,0 0-13 16,0 0-9-16,0 0-1 16,0 0-35-16,0 0-95 15,0 10-15-15,-1 0 10 16</inkml:trace>
  <inkml:trace contextRef="#ctx0" brushRef="#br0" timeOffset="-200317.01">8851 14880 207 0,'0'0'32'15,"0"0"-32"-15,0 0 0 16,0 0 6-16,0 0 6 16,0 0-12-16,48 6-135 15</inkml:trace>
  <inkml:trace contextRef="#ctx0" brushRef="#br0" timeOffset="-199746.92">10455 14708 67 0,'0'0'83'16,"0"0"10"-16,0 0 14 15,0 0-55-15,0 0-52 16,0 0-58-16,1 14 10 16,-1-13 39-16,0 1 9 15,0-2 20-15,0 0 26 16,0 0 23-16,0 0-21 16,0 0-25-16,0 0-18 15,0 0-5-15,0 0-16 0,2 0 3 16,1 0-13-16,0 0-28 15,-2 0-8-15,1 0 10 16,-1 1 19-16,-1 0-17 16,0 2-88-16</inkml:trace>
  <inkml:trace contextRef="#ctx0" brushRef="#br0" timeOffset="-182057.62">5788 15695 299 0,'0'0'148'0,"0"0"-46"16,0 0-7-16,0 0-59 0,0 0-30 15,0 0-6-15,0 0 9 16,0 0 2-16,0 0-1 16,4-16 0-16,-4 16 3 15,0 0-2-15,0 0 0 16,0 0-4-16,0 0-7 15,0 0 0-15,0 0-3 16,0 0-2-16,0 0-7 16,5 0-14-16,5 0-25 15,5 5 17-15,9 6 34 16,1 3 8-16,3 2-8 16,2-3-2-16,0 4 0 0,4-3-50 15,4-1 31-15,-1-4-21 16,3-3-11-16,1-4 10 15,-4-2 23-15,6 0 0 16,-4-6 20-16,-2-3 1 16,-4 3 2-16,0 1 1 15,-3 1-4-15,-2 1 0 16,-2-1 0-16,3 0-7 16,-2 0-38-16,3-2-43 15,0-1-88-15</inkml:trace>
  <inkml:trace contextRef="#ctx0" brushRef="#br0" timeOffset="-181118.67">6682 15683 100 0,'0'0'138'0,"0"0"24"0,0 0-75 16,0 0 7-16,29-80-54 15,-28 67-36-15,1 2-1 16,-2-1-3-16,3 2-4 16,-3 1 2-16,4-3 2 15,-1 2 2-15,-3 0 19 16,2 3 34-16,-2 0-32 15,0 3 6-15,0 0-14 16,0 0-4-16,0-2 2 16,-5 0-3-16,1-2-5 15,-1 1 0-15,-2-3-2 16,3 1 0-16,-4-5 7 16,2 3 8-16,-3-3-17 0,2 1 1 15,-4 0-2-15,2 0 4 16,-3 2 4-16,2 0-7 15,-3 1 1-15,-1 1-1 16,2 0-1-16,-6 1 8 16,-1-1-8-16,2 1 0 15,-3 0-1-15,-4 1 0 16,-3-1 1-16,6-1 3 16,-3 2-2-16,8 0 0 15,2 0 2-15,2-1 2 16,-3-1 1-16,3 1-5 15,-2 2 1-15,0-1 0 16,-1 0-2-16,2 1-1 16,-2 1 1-16,0 2 1 0,2 0 1 15,-4 2-2-15,2 1-2 16,2-2 2-16,-2 2 0 16,6-3 0-16,0 3 2 15,0-2-1-15,-2-1-1 16,1 1 2-16,-2 1-2 15,-3 1 0-15,-4 0-3 16,2 0 1-16,-3 0 1 16,0 0-1-16,5 1 2 15,2 6 0-15,-2-2 0 16,6-1 0-16,-1 0 0 16,1 0 0-16,-2 1 0 0,1 0 2 15,-4 2-2 1,1 1 0-16,-6 0-1 0,1 1 1 15,-2-2-1-15,-4 1 0 16,-4 2 1-16,4-2-1 16,2-1 1-16,7-2 0 15,6 0 0-15,3 1-5 16,3 0-1-16,-3 6 3 16,3 4 3-16,0 1-2 15,-2 1 2-15,1 2 0 16,1 1 0-16,-3 0-1 15,2 1 1-15,-1 1 0 0,4-3 0 16,1 1-1-16,0 0-1 16,12 1-1-1,10 2 2-15,5-3-2 0,3 1 1 16,1-2-2-16,-1-2 3 16,-3-3 1-16,-4-2 0 15,-6-4-4-15,1-1-4 16,-6-3-2-16,1 0-2 15,-1-1-15-15,-1 2-29 16,0-2-43-16,-7 1-20 16,-4 0-38-16,0-5-146 15</inkml:trace>
  <inkml:trace contextRef="#ctx0" brushRef="#br0" timeOffset="-178486.33">9879 7210 147 0,'0'0'27'0,"0"0"-10"0,0 0-10 15,0 0-7-15,0 0 0 16,0 0 1-16,0 0 7 16,0 5 53-16,0-5 26 15,0 0 4-15,0 0-22 16,0 0-37-16,0 0-24 15,0 0-4-15,0 0-4 16,0 0-17-16,0 1-73 16,-6 7 41-16,-3-2-61 15,2-4-170-15</inkml:trace>
  <inkml:trace contextRef="#ctx0" brushRef="#br0" timeOffset="-177869.63">10783 7216 217 0,'0'0'34'0,"0"0"-34"16,0 0-63-16,0 0 35 0,0 0-27 16,0 0-9-16</inkml:trace>
  <inkml:trace contextRef="#ctx0" brushRef="#br0" timeOffset="-172545.04">11764 15582 126 0,'0'0'24'15,"0"0"75"-15,0 0-73 16,0 0 56-16,0 0 28 16,0 0-68-16,0 0-36 15,2-16-6-15,-2 16 0 16,0 0 5-16,0 0 1 16,0 0 12-16,0 0 11 15,0 0 6-15,0 0-13 16,0 0-4-16,0 0-7 15,0 0-8-15,0 0-2 0,0 0 0 16,0 0-1-16,0 0 1 16,0 0 9-16,0 0 38 15,0 0 22-15,0 0-21 16,0-1-31-16,0 1-18 16,0 0-1-16,0 0-46 15,0 0-107-15,0 1-58 16,-2 3-73-16</inkml:trace>
  <inkml:trace contextRef="#ctx0" brushRef="#br0" timeOffset="-171622.11">12940 15593 176 0,'0'0'95'0,"0"0"-33"15,0 0 9-15,0 0 19 16,0 0-9-16,0 0-18 16,0-11-12-16,0 11 6 15,0 0-9-15,0 0-15 16,0-3-3-16,0 3 1 16,0 0-12-16,0 0-15 0,0-2-4 15,0 2 1-15,0 0-1 16,0 0-1-16,0 0-1 15,0 0-13-15,0 0-15 16,0 0-39-16,0 2-126 16,0 5-22-16</inkml:trace>
  <inkml:trace contextRef="#ctx0" brushRef="#br0" timeOffset="-170790.21">13909 15611 413 0,'0'0'93'0,"0"0"4"16,0 0-1-16,0 0-28 15,0 0-44-15,0 0 21 16,0-29-11-16,0 24-8 16,0 2-1-16,0 3-8 15,0 0-16-15,0 0-1 16,0 0-7-16,0 0-13 16,0 0-15-16,0 0-14 15,0 0-31-15,0 9 5 16,0 3-39-16,0-2-112 15</inkml:trace>
  <inkml:trace contextRef="#ctx0" brushRef="#br0" timeOffset="-169897.65">15883 15646 155 0,'0'0'95'0,"0"0"0"15,0 0-16-15,0 0 42 16,0 0-9-16,0 0-11 16,-32-31-21-16,29 27-58 15,1 2-22-15,0 1 0 16,0 0-8-16,2 1-5 15,-1 0 1-15,1 0 4 16,0 0-5-16,0 0-9 0,0 0 11 16,0 0 6-1,0 0-2-15,0 0 2 0,0 0 2 16,0 0 0-16,0 0 3 16,0 0 0-16,0 0 3 15,0 0 1-15,0 0 0 16,0 0-4-16,0 0-25 15,-2 0-152-15,1 0-48 16</inkml:trace>
  <inkml:trace contextRef="#ctx0" brushRef="#br0" timeOffset="-169315">16569 15637 198 0,'0'0'155'15,"0"0"-85"-15,0 0 10 16,0 0-17-16,0 0-8 15,0 0 6-15,0-8 26 16,0 4-12-16,0-1-37 16,0-2-10-16,0 5-3 15,0 0-17-15,0 2-8 16,0 0-18-16,0 0-56 16,0 0-89-16,0 0-118 15,0 0 40-15</inkml:trace>
  <inkml:trace contextRef="#ctx0" brushRef="#br0" timeOffset="-168749.48">17765 15612 522 0,'0'0'110'15,"0"0"-78"-15,0 0-30 16,0 0-2-16,0 0 3 15,0 0-3-15,18-4-30 16,-15 9-74-16,-3 2-55 16,0-2-133-16</inkml:trace>
  <inkml:trace contextRef="#ctx0" brushRef="#br0" timeOffset="-167932.38">15534 15574 396 0,'0'0'217'0,"0"0"-119"16,0 0-71-16,0 0-27 15,0 0 0-15,0 0 7 16,1-7 21-16,-1 7 11 16,2 0 1-16,-2 0-6 15,0 0-27-15,0 0-7 0,1 0-5 16,1 0-29 0,3 0-27-16,3 6 39 0,-4 5-108 15,-2-4-75-15</inkml:trace>
  <inkml:trace contextRef="#ctx0" brushRef="#br0" timeOffset="-156961.94">19379 16269 266 0,'0'0'143'16,"0"0"-20"-16,0 0-42 15,0 0-10-15,0 0-6 0,0 0 10 16,0 0-36 0,-3-15-6-16,1 15-3 0,2 0-13 15,0 0 0-15,0 0-6 16,0 0 0-16,0 0 0 15,-1 0 1-15,-1 0-5 16,2 0-7-16,0 0-5 16,-1 0 4-16,1 0-20 15,-4 0-15-15,-1 3-47 16,-1 10-22-16,2-4-155 16</inkml:trace>
  <inkml:trace contextRef="#ctx0" brushRef="#br0" timeOffset="-156345.23">19987 16288 50 0,'0'0'491'16,"0"0"-393"-16,0 0-60 16,0 0-31-16,0 0-4 15,0 0 21-15,0-5 7 16,0 5 14-16,0 0 7 16,0 0-8-16,0 0-2 15,0 0-16-15,0 0-17 16,0 0-9-16,0 0 0 15,0 0 0-15,0-2 1 16,0 2 0-16,0 0-1 16,0 0-3-16,0 0-37 15,2 0-51-15,6-1-122 0,-1 0-247 16</inkml:trace>
  <inkml:trace contextRef="#ctx0" brushRef="#br0" timeOffset="-155521.08">21327 16350 487 0,'0'0'75'15,"0"0"-10"-15,0 0 11 16,0 0 4-16,0 0-21 16,0 0-19-16,1 0-6 15,-1 0-2-15,0 0-3 0,0 0-16 16,0 0-13 0,0 0 0-16,0 0-3 0,0 0-1 15,0 0-7-15,0 0-20 16,0 0-38-16,0 2-102 15,-4 4 14-15,-7-6-36 16</inkml:trace>
  <inkml:trace contextRef="#ctx0" brushRef="#br0" timeOffset="-153202.06">6078 16254 282 0,'0'0'166'0,"0"0"-70"16,0 0-47-16,0 0-27 15,0 0-16-15,0 0-2 16,-8 0 14-16,8 0 11 0,0 0-5 16,0 0-10-16,0 0-14 15,0 9-10-15,4 1 10 16,11 3 0-16,4 1 0 15,8-3-3-15,9 0 1 16,7-3 4-16,11 1-4 16,1-3-11-16,5-1-9 15,-4-2 19-15,-8 0-1 16,-3-3-1-16,-8 0 1 16,-4 0 4-16,-3-3 0 0,-2-6 7 15,-1-6-2 1,-2-3-1-16,-1-7 3 0,2-2 6 15,-4-7 0-15,-3-4 5 16,-5-4 7-16,-7 1 8 16,-2 2-8-16,-5 3-2 15,0 7-6-15,-2 1 0 16,-10 6-6-16,-1 0-4 16,-7 5-6-16,0-3 2 15,-4 4-3-15,-3 2 0 16,-3 0 0-16,-5 4-1 15,-1 0 1-15,-5 3-1 16,-3 0 0-16,3 1 1 16,-2 3 0-16,0-1 1 15,0 1-3-15,2 0 1 0,4 2-1 16,1-1 2-16,3 2 0 16,5 0 2-16,4 0-2 15,3 0 0-15,5 0-3 16,1 4 0-16,0 12-6 15,0 10 3-15,0 12-3 16,6 10 5-16,3 8 4 16,3 5-3-16,3-3-51 15,0-4 23-15,15-4-26 16,3-8-15-16,0-9-29 16,6-16-79-16</inkml:trace>
  <inkml:trace contextRef="#ctx0" brushRef="#br0" timeOffset="-134619.02">7921 17282 317 0,'0'0'109'16,"0"0"-24"-16,0 0-43 15,0 0-18-15,0 0 7 16,0 0-8-16,0 0-4 16,0 0-4-16,0 0 4 15,-35-61-6-15,30 57-2 0,1-1 0 16,-3 1 4-16,1 0-2 15,-7-2-3-15,6 3-6 16,-2-1-2-16,-2 1-1 16,0 2-1-16,-2 0 1 15,4-1 1-15,-2 1-1 16,4-2-1-16,-3 1 1 16,2-2 2-16,-1-1-3 15,-1 1 0-15,-2-1 3 16,-3 1-3-16,1 0 0 15,-3 4-2-15,-1-4 0 16,-2 4-1-16,-2 0 2 0,4 0-2 16,-2 0 3-16,-1 0 0 15,1 0-1-15,-6 4 0 16,0 3-1-16,-2-1 0 16,2 0 2-16,3 1-1 15,1-2-2-15,1 0 2 16,3 2 1-16,2-4-1 15,4 1 1-15,0 2 2 16,5 1-1-16,-1 0 0 16,-2 3 0-16,-1 2-1 15,2 5-1-15,-4 5 1 16,4 2-1-16,-4 2-1 16,2 4 2-16,-1 1 0 15,3-2 0-15,2 2 0 0,4-4 1 16,3 1-1-16,0-6 0 15,0 3 0 1,12-2 1-16,4 2 0 0,2-3-1 16,0 0 1-16,4 1 2 15,2 0-2-15,6-2 0 16,2-1-1-16,3-3-6 16,0-3-8-16,3-6-2 15,1-2-10-15,0-6 8 16,-5 0 16-16,-1-6 1 15,-6-4 1-15,-4-2 6 0,-2 0 2 16,-4-2 7 0,-1 1-11-16,-2-6 7 0,0 2-2 15,0-6-7-15,2-2 2 16,-1-3-1-16,0-3-3 16,2 3 1-16,-4 1-1 15,-3 0 0-15,-5 3 0 16,1 2 2-16,-6 0 0 15,0 2 12-15,0-3-2 16,0 3 4-16,0-4-3 16,-4-1 14-16,0 2-10 15,-3-1-5-15,1 2-3 0,-1 2 0 16,1 2-3 0,0 1-1-16,-2 2-3 15,1 2-2-15,-2 2 0 16,3 3-4-16,0 3 2 0,-4-1-5 15,-1 6-33-15,2 0-62 16,-1 14-95-16,7 2-89 16</inkml:trace>
  <inkml:trace contextRef="#ctx0" brushRef="#br0" timeOffset="-134419.73">7851 17249 336 0,'0'0'64'0,"0"0"-27"16,0 0-6-16,0 0-3 15,0 0 32-15,0 0-21 16,-23-1-6-16,23 1-33 16,12 0 6-16,13 0-13 15,8 0-31-15,9 1-95 16,-2-1-182-16</inkml:trace>
  <inkml:trace contextRef="#ctx0" brushRef="#br0" timeOffset="-134141.05">8480 16963 450 0,'0'0'70'0,"0"0"-31"16,0 0-39-16,0 0-37 15,0 0 17-15,0 0-41 16,30 7-8-16,-23 0-7 15,1 3 24-15,-1-5-13 0,-1 0-92 16</inkml:trace>
  <inkml:trace contextRef="#ctx0" brushRef="#br0" timeOffset="-133798.58">8572 17479 282 0,'0'0'160'16,"0"0"-49"-16,0 0-6 16,0 0-41-16,0 0 19 15,0 0-35-15,-16-39-19 16,15 33-1-16,-1 5-13 16,2 1-15-16,0 0-17 15,0 0-147-15,0 9-6 16,-1 1-187-16</inkml:trace>
  <inkml:trace contextRef="#ctx0" brushRef="#br0" timeOffset="-133327.27">9059 17406 432 0,'0'0'107'0,"0"0"-60"0,0 0-38 15,0 0-5-15,0 0-4 16,0 0-20-16,23-10-39 16,-3 5-99-16</inkml:trace>
  <inkml:trace contextRef="#ctx0" brushRef="#br0" timeOffset="-132641.99">10171 17602 467 0,'0'0'119'0,"0"0"-119"15,0 0-46-15,0 0-112 16,0 0-102-16</inkml:trace>
  <inkml:trace contextRef="#ctx0" brushRef="#br0" timeOffset="-132304.17">10283 17611 397 0,'0'0'32'16,"0"0"-31"-16,0 0-2 16,0 0-12-16,0 0-45 15,0 0-55-15,58-12-76 16</inkml:trace>
  <inkml:trace contextRef="#ctx0" brushRef="#br0" timeOffset="-131877.18">11199 16900 319 0,'0'0'11'0,"0"0"-8"16,0 0-3-16,0 0-18 15,0 0 12-15,0 0 2 16,7 0 4-16,-7 0 40 15,0 0 22-15,0 8-42 0,0 8-20 16,-7 1-78 0,-5 3-172-16</inkml:trace>
  <inkml:trace contextRef="#ctx0" brushRef="#br0" timeOffset="-131493.95">11438 17578 212 0,'0'0'275'0,"0"0"-126"16,0 0-58-16,0 0-42 15,0 0-49-15,0 0-5 16,17-37-52-16,-10 36-26 0,0-3-50 16,0-1-153-16</inkml:trace>
  <inkml:trace contextRef="#ctx0" brushRef="#br0" timeOffset="-131007.43">11739 17573 503 0,'0'0'56'0,"0"0"-27"16,0 0-29-16,0 0-80 15,0 0 66-15,0 0 6 16,16 0 8-16,-1 0 10 15,6-5-10-15,1-5-5 16,1-4-60-16,1-1-110 16</inkml:trace>
  <inkml:trace contextRef="#ctx0" brushRef="#br0" timeOffset="-130648.33">12619 16883 54 0,'0'0'99'15,"0"0"-1"-15,0 0-12 16,0 0-28-16,0 0-36 15,0 0-22-15,21-19-188 16</inkml:trace>
  <inkml:trace contextRef="#ctx0" brushRef="#br0" timeOffset="-130158.75">12816 17536 82 0,'0'0'342'0,"0"0"-342"0,0 0-66 16,0 0-61-16,0 0-17 15</inkml:trace>
  <inkml:trace contextRef="#ctx0" brushRef="#br0" timeOffset="-128389.93">20323 17551 57 0,'0'0'43'15,"0"0"-40"-15,0 0-3 16,0 0-5-16,0 0 5 15,0 0 7-15,64-22-7 16,-49 12-19-16</inkml:trace>
  <inkml:trace contextRef="#ctx0" brushRef="#br0" timeOffset="-126444.74">22265 17248 206 0,'0'0'57'0,"0"0"-38"15,0 0 20-15,0 0-2 16,0 0 26-16,0 0-9 15,15-40 11-15,-11 33 1 0,-4 1-19 16,0-2-3 0,0 2-7-16,0 1-33 0,-5 0-4 15,-10 0-17-15,-9-4-8 16,-6 4 13-16,-4-4 6 16,1 3 1-16,0 1 4 15,5-2-2-15,1 2 3 16,3-2 2-16,-1 3-2 15,4-1 0-15,-3 0 0 16,2 2 0-16,-2 0 0 16,0 0 1-16,-8 0-1 15,-2 2-3-15,-2-3 3 16,2 4-5-16,3-1 0 16,-1-1-3-16,-2-1 1 15,4 0 7-15,2-1 0 0,4 0 0 16,6 1 2-16,2 3-2 15,2-2 0-15,4 2 2 16,-2-1-1-16,1-1-1 16,0 2 0-16,-2 0-1 15,-4-1 1-15,-1-1 0 16,-6 0-3-16,-4-2 3 16,-2 1 0-16,0 3 0 15,-1-3 0-15,1 0 1 16,0 0-1-16,6 0 0 15,0 3 0-15,6 0 0 16,2 0 0-16,4 0-1 0,3 0-2 16,-3 0-2-16,5 1 4 15,-3 5 0-15,0 2-3 16,0 1 0-16,-2 1 4 16,-5 4-4-16,4 0-4 15,0 3 8-15,-1 3 0 16,1-4 0-16,1 4 1 15,-1-2-1-15,0 3 1 16,1 3-1-16,-2 3 0 16,1 2 1-16,0 0-1 15,3 2 0-15,-1-4 2 16,1 2-1-16,6-2 1 0,2 1-2 16,2 0-2-1,0 1 2-15,9 0-1 0,10 0-1 16,5 2 1-16,3-4-1 15,3-1-5-15,6-6-6 16,6-3 13-16,10-2 1 16,7-1 5-16,7-4-6 15,7-3 1-15,5-4-1 16,3-2-6-16,2-1-1 16,-1 0 6-16,-3-4 1 15,-3-9 5-15,-2 1 0 16,0-2-5-16,1-3 0 15,2-2-2-15,0-9-3 0,-1 2 1 16,-1-4 4 0,-11-2 0-16,-12 3 5 0,-9-1 4 15,-10-1 6-15,-8 0 23 16,-8 0-1-16,-4 1 26 16,-7 4-6-16,-1 1-35 15,-4 6-14-15,-1 0-8 16,0 4 0-16,0 0 1 15,-6 1-1-15,-6-2-1 16,-5-1-2-16,-9 2-2 16,0-2 1-16,-6 4-2 15,-4 3 0-15,2 9-14 0,-4 1-82 16,2 0-27 0,4 0-186-16</inkml:trace>
  <inkml:trace contextRef="#ctx0" brushRef="#br0" timeOffset="-126306.86">22284 17176 597 0,'0'0'96'0,"0"0"16"16,0 0-112-16,0 0-4 15,0 0-330-15,0 0 169 16</inkml:trace>
  <inkml:trace contextRef="#ctx0" brushRef="#br0" timeOffset="-123657.92">5833 16983 239 0,'0'0'35'16,"0"0"-34"-16,0 0-1 16,0 0 5-16,0 0 27 15,0 0 7-15,29 31-1 16,-18-26 18-16,2 0-16 16,3 2 2-16,1-2-6 0,5 4-22 15,1 0-9-15,2 4-4 16,-1 1-1-16,-3 3 2 15,6-2 0-15,-1 1-2 16,4-2-2-16,3-3-4 16,0 1-7-16,7-7-5 15,0-2-23-15,1-3 0 16,-4 0 30-16,2-8 11 16,-7-6 18-16,0-1 31 15,-2 1 1-15,-2 3-26 16,2 2-20-16,-2 1-4 15,2 3 0-15,-4-3-7 16,2 2 1-16,-6-5 2 0,-3 2 3 16,0-4 1-16,-3-1 6 15,0-1 20-15,1-2 17 16,-2-7 2-16,1 1-3 16,-1 2-9-16,0 0-8 15,-2 4-13-15,2 0-9 16,-3 0-2-16,3 1 0 15,-7-1 0-15,4 1 1 16,-4 4 1-16,-5-2 8 16,-1 0 7-16,-2-1 2 15,0 2-4-15,0-4-3 16,0 1-5-16,-6-1 0 0,-4 2-1 16,1-1-4-16,1 2 4 15,-2 0-6-15,1 1 0 16,-2 1-1-16,-2 1-1 15,1 0-1-15,-3 1-1 16,0 0 2-16,-4-2-1 16,-1 0 0-16,-1 0 2 15,-1 1-1-15,1 2-3 16,-1-2 3-16,-1 3 1 16,1 1-3-16,-1 2 3 15,1 1-1-15,-2 1 1 16,4 0 0-16,3 1-1 15,2-1 0-15,3 3 1 0,3 0 0 16,-1 0 0 0,1 0 1-16,-5 0-1 0,-2 0-6 15,-5 0 6-15,2 0-2 16,-4 0 1-16,3 0 1 16,0 0 0-16,-2 3 1 15,1 1-1-15,1-3 0 16,3 2 0-16,0-2-1 15,5 1 1-15,2-2 2 16,-2 1-1-16,4 1 0 16,1-2-1-16,1 1 1 15,-1-1-1-15,0 1-2 0,2 2 2 16,-3 0-4 0,-4 3 4-16,0-1-1 0,-4 1-1 15,-1 1 1-15,0 0 0 16,0 2 1-16,-1-1 0 15,3 1 2-15,-1-2 0 16,5-1-2-16,0 1-2 16,2-1 2-16,-2-2 0 15,1 3 0-15,-2-1 0 16,3 0 0-16,-1-1 2 16,-1 0-2-16,2-1-2 15,-3 1 2-15,-1 3 0 16,-1-1 0-16,1 0 0 15,0 0 0-15,2 1-1 16,0 2-1-16,3 4 0 0,2 0 1 16,0 3 1-1,0 0-1-15,0 0-1 0,0 0 2 16,0 2 0-16,0-2 2 16,1-2-1-16,-1 1-2 15,-1-1-3-15,1 2 4 16,1 0 0-16,5 3 0 15,0 2-1-15,0 4 1 16,0 2 0-16,14 2 2 16,-1-3-1-16,5-3-1 15,-4 0 0-15,0-3 0 16,0-2 2-16,-1-5-1 0,1 2-1 16,-2-4 1-16,3 0-1 15,-2-2-1-15,3-3 0 16,1-2-6-16,1-2 7 15,1-1 0-15,-2-2 1 16,2 0 0-16,-4 0 5 16,-2 0-5-16,-1 0-1 15,0 0-1-15,3 0 1 16,0 0 1-16,1 0-1 16,2-2 3-16,-3 1-3 15,0-2-3-15,1 0-30 16,-1 3-37-16,-6 0-69 15,-9 0-75-15</inkml:trace>
  <inkml:trace contextRef="#ctx0" brushRef="#br0" timeOffset="-112475.2">5967 17152 45 0,'0'0'55'16,"0"0"-37"-16,0 0-18 16,0 0-14-16,0 0 9 15,0 0-2-15,0 0-37 16</inkml:trace>
  <inkml:trace contextRef="#ctx0" brushRef="#br0" timeOffset="-112257.98">5967 17152 49 0,'-5'69'25'15,"5"-72"-25"-15,0 0-25 16,0 3-17-16,0-3 35 16</inkml:trace>
  <inkml:trace contextRef="#ctx0" brushRef="#br0" timeOffset="-109694.14">6565 14800 409 0,'0'0'85'0,"0"0"-31"16,0 0-43-16,0 0-8 15,0 0 3-15,0 0 5 16,0-6 24-16,0 6 18 16,0 0 5-16,0 0 5 0,0 0-15 15,0 0-19-15,0 0-1 16,0 0-21-16,0 0-7 15,0 3-6-15,0 12 0 16,6 5 2-16,4 3 2 16,2 2 1-16,-3-5-11 15,2-7-5-15,-1-5-8 16,2-8 11-16,4 0 14 16,9-25 3-16,14-21 8 15,3-13-4-15,3-7 3 16,-5 0 15-16,-5 11-1 15,-6 10-15-15,-8 12 0 0,-7 12 5 16,-8 9 3-16,-6 9-3 16,0 3-14-16,0 0-6 15,0 0-32-15,0 19-65 16,-12 13-4-16,-8 5-66 16,2-3-201-16</inkml:trace>
  <inkml:trace contextRef="#ctx0" brushRef="#br0" timeOffset="-109544.12">7027 14659 729 0,'0'0'69'16,"0"0"-29"-16,0 0-40 15,0 0-203-15,0 0 61 16,0 0-141-16</inkml:trace>
  <inkml:trace contextRef="#ctx0" brushRef="#br0" timeOffset="-107579.52">6674 15408 266 0,'0'0'110'16,"0"0"-1"-16,0 0-36 15,0 0 28-15,0 0-16 16,0 0-29-16,2-13-14 16,-2 13-24-16,0 0-18 15,0 0 0-15,0 0-10 16,5 14 0-16,-2 7 6 15,0 7 2-15,3 1-7 16,-3-1-18-16,3-6-7 16,0-6 20-16,0-7-6 15,1-9 12-15,5 0 8 16,14-12 4-16,5-23 7 16,12-10-4-16,0-9-3 0,-4 1 10 15,-4 6 9-15,-4 5-8 16,-5 6-15-16,-3 11 1 15,-7 5 0-15,-8 9-1 16,-5 4 2-16,-3 5-2 16,0 2-8-16,0 2-56 15,-15 19-82-15,-11 6 74 16,-9 0-117-16</inkml:trace>
  <inkml:trace contextRef="#ctx0" brushRef="#br0" timeOffset="-107428.17">6963 15311 574 0,'0'0'67'0,"0"0"-18"16,0 0-49-16,0 0-105 15,0 0 48-15,-64 91-125 16</inkml:trace>
  <inkml:trace contextRef="#ctx0" brushRef="#br0" timeOffset="-105343.86">6747 16119 321 0,'0'0'119'0,"0"0"-31"16,0 0 27-16,0 0-76 0,0 0 9 16,0 0-21-16,0 0-27 15,0-20-1-15,0 20-13 16,0 3-7-16,6 11 19 16,1 1 1-16,1 4 1 15,0-1-1-15,0-2 1 16,-2-4 0-16,3-2-1 15,-3-5 2-15,-2 0-1 16,1-5 2-16,1 0 1 16,3 0 7-16,7-10 4 15,5-11 5-15,2-7-7 16,2-6 4-16,-2-4 10 16,1-3-5-16,-1 3-5 0,-4 2-8 15,-1 7-8-15,-3 5 2 16,-3 7-3-16,-2 5 1 15,-5 7 0-15,1 2 0 16,-3 3-17-16,1 0-46 16,2 0-25-16,-1 0 36 15,1 3-39-15,-2 5-30 16,-4-2-105-16</inkml:trace>
  <inkml:trace contextRef="#ctx0" brushRef="#br0" timeOffset="-105153.99">7035 16029 514 0,'0'0'56'0,"0"0"-33"16,0 0 39-16,0 0-16 15,0 0-46-15,0 0-23 16,1 44-21-16,-1-21-82 15,0-3-133-15</inkml:trace>
  <inkml:trace contextRef="#ctx0" brushRef="#br0" timeOffset="-79990.38">1514 17512 273 0,'0'0'342'0,"0"0"-269"16,0 0-44-16,0 0-16 16,0 0-5-16,0 0 0 15,0 0-8-15,0 0-1 16,-6-3-4-16,6 9 5 16,6 8 0-16,6-3 2 15,0 3-2-15,1-3 2 16,1 2-1-16,1-6 0 15,-3-2 0-15,2-1 0 16,6-4 5-16,5 0 5 16,7-12 4-16,5-11 1 15,8-7 6-15,1-4-10 0,5 0 6 16,-6-2-9-16,1 5 7 16,-9 7 9-16,-10 7-16 15,-12 8-3-15,-5 6-4 16,-7 3-4-16,-1 0 0 15,-2 0-17-15,0 0-49 16,-5 19-22-16,-20 1 21 16,-11 3-138-16</inkml:trace>
  <inkml:trace contextRef="#ctx0" brushRef="#br0" timeOffset="-79817.26">1945 17489 802 0,'0'0'91'0,"0"0"-63"16,0 0-28-16,0 0-16 16,0 0-89-16,0 0-240 15</inkml:trace>
  <inkml:trace contextRef="#ctx0" brushRef="#br0" timeOffset="-41879.35">7910 16651 232 0,'0'0'88'0,"0"0"-53"15,0 0-20 1,0 0-2-16,0 0 2 0,0 0 1 15,0 0-4-15,0 0-8 16,0 0 0-16,0 2-1 16,0-2 8-16,0 0-1 15,0 0-7-15,0 0 8 16,0 0 0-16,0 0 4 16,0 0-10-16,0 0 0 15,0 0 3-15,0 0-3 16,0 0 0-16,0 0-3 15,0 0-1-15,0 1-1 0,0 3-34 16,0 1-63-16,0 0 4 16</inkml:trace>
  <inkml:trace contextRef="#ctx0" brushRef="#br0" timeOffset="-37955.71">6817 17648 43 0,'0'0'61'0,"0"0"13"0,0 0 25 15,0 0-31 1,0 0 7-16,0 0-1 0,0-7-17 16,0 6-23-16,0-1 5 15,0 1-3-15,0 0-10 16,0-1-6-16,0-1-14 16,0 1-3-16,-2-1 0 15,1-2 3-15,-2 3-5 16,1-1 5-16,0 1-1 15,1-1 5-15,1-1-6 16,-1 1 0-16,1 1-3 16,-2 1 5-16,1-1 10 15,1 2-4-15,0 0-6 16,0-1-5-16,-3-1 4 16,3 1-2-16,0 1-1 0,0-1 3 15,0 1 0 1,0 0-2-16,0 0-3 0,0 0 0 15,0 0 0-15,0 0-1 16,0 0 0-16,0 0-4 16,0 0-3-16,3 0-17 15,7 7 18-15,5 7-1 16,3 2-2-16,0 1-3 16,-4 0-3-16,5-1-13 15,-4-1 0-15,-2-3 12 16,-2-4-12-16,-4-4 12 15,-2-1 1-15,-1-3 11 0,0 0 5 16,4 0 2-16,1-10 13 16,4-9-1-16,4-5-6 15,-1-5-5-15,4-1 14 16,-1-2 10-16,2 2-9 16,-2 3-1-16,1 0 11 15,-4 7 4-15,-3 1 6 16,-2 7-10-16,-1 4-12 15,-4 2-9-15,-4 3-6 16,-1 3-1-16,1 0-3 16,-2 0-12-16,0 0-26 15,0 0-29-15,4 0 7 16,-2 6 8-16,-2 1-59 16,0-2-79-16</inkml:trace>
  <inkml:trace contextRef="#ctx0" brushRef="#br0" timeOffset="-37799.91">7118 17570 38 0,'0'0'447'16,"0"0"-433"-16,0 0-10 15,0 0-4-15,0 0-94 16,0 0-42-16</inkml:trace>
  <inkml:trace contextRef="#ctx0" brushRef="#br0" timeOffset="-29423.45">9051 16845 356 0,'0'0'93'0,"0"0"-48"15,0 0-3-15,0 0 7 16,0 0-11-16,0 0-11 16,0 0-2-16,0-20 6 15,0 20-10-15,0 0 2 0,0 0-5 16,0 0-7-16,0 0-10 15,0 0-1-15,0 0-4 16,0 0-16-16,0 10-6 16,0 10 25-16,0 6-1 15,0 4 2-15,0 0-1 16,3-4-13-16,-1-6-16 16,5-5 10-16,-2-10-1 15,1-3 2-15,1-2 19 16,5-11 0-16,6-20 17 15,1-9-12-15,7-6-3 16,-6 1 9-16,-1 5 7 0,-2 7 2 16,-6 11-5-16,-3 8-1 15,-5 8 3-15,-3 4 3 16,0 2-20-16,0 0-29 16,0 2-62-16,-1 18 2 15,-12 4 23-15,1-1-152 16</inkml:trace>
  <inkml:trace contextRef="#ctx0" brushRef="#br0" timeOffset="-22678.78">9231 17585 257 0,'0'0'133'16,"0"0"-75"-16,0 0-20 15,0 0 12-15,0 0 8 16,0 0 6-16,0 0-21 15,22-34 2-15,-21 31-11 16,1-3-9-16,2 4 0 16,-3 1-10-16,1-2-5 15,-1 1-6-15,-1 2-2 0,0-2-1 16,0 2 1 0,0-1-2-16,0-1 1 0,0 2-1 15,0-3-1-15,0-1 0 16,2-3 0-16,-2 1 1 15,0-3-1-15,0-2-3 16,0-3 0-16,0-2-1 16,0-1 4-16,0-2 1 15,0 0 0-15,-3-1 1 16,-4 3 1-16,1 0 0 16,-2 5 0-16,0-2-2 15,0 3 0-15,0 0 1 16,-2 0 1-16,0 2-2 15,-2 0 2-15,4 1-2 16,-1 1 4-16,-1-2-4 0,-1 1 2 16,2 1-1-16,0 0-1 15,2-1 2-15,0 1 0 16,3 2 0-16,-1 0-2 16,-1 2 0-16,1 2 0 15,0-4 0-15,-1 2-1 16,0-1 1-16,-1 2-1 15,0-1 0-15,-2 0 1 16,1-2 0-16,-4 0 1 16,2-3 0-16,-1 0 0 15,-1 2-1-15,2 0 0 16,0-2 0-16,-1 2 0 0,2 0 0 16,0 1 0-16,0-1 1 15,-1 3-1-15,0 0 0 16,2-5 0-16,0 4 0 15,-1-1 0-15,-1-2-2 16,0 2 2-16,-1-2 0 16,-1 2 0-16,-1-4 0 15,1 1 0-15,0-3 1 16,0 1-3-16,-1 2 1 16,2-1 1-16,2 1 0 15,-3 1 0-15,3 2-1 16,-1-4-1-16,0 1 2 15,0 5 0-15,1-3-1 0,-2 1 1 16,6 0 0 0,-1 1 0-16,-2 3 0 0,-3-1-4 15,0 2-6-15,-2 0 4 16,3 0 5-16,-1 0 1 16,-2 0 0-16,1 0 0 15,-3 0-2-15,0 0 2 16,-1 2 0-16,-1 2 0 15,4 0 0-15,1 0-3 16,0-1 4-16,0 3-1 16,1-5 0-16,2 1-1 15,2 1 0-15,0 1 0 0,2-1 1 16,-1 0-3 0,1 1 0-16,0 3 3 0,-1 0-3 15,1 1-9-15,-2 2-4 16,1 4 10-16,-5-2-2 15,2 5 7-15,-1 0 0 16,0-2-4-16,2 3-1 16,-1-4 2-16,4 3 2 15,-2 0-3-15,1 1 3 16,1-1-1-16,0 3 1 16,-1 3 1-16,-4 2 1 15,6 0 0-15,-1 3-2 16,3-3-19-16,2 0 6 15,0-2 2-15,0 1 7 16,0-1 1-16,4 3 2 0,3 2 1 16,4 1 1-16,-3 0 1 15,-1-2 0-15,1-3 1 16,-3 0-1-16,3-2 1 16,0-6-1-16,1 0 0 15,4 1 0-15,1-2 0 16,5 0-1-16,1 1 0 15,1 0 1-15,2-3 1 16,-1 1-1-16,-2 0 0 16,-1-1 0-16,2-4 0 15,-2-4-1-15,4 0-1 16,-1-2 0-16,-1-2-13 0,0-1 15 16,-1 2 0-1,3-2 0-15,0 0 0 0,1 0-2 16,4-6-3-16,0-4 4 15,2 1 1-15,-2-2 0 16,-1 2 3-16,1-1-2 16,-6-1-1-16,4 5 2 15,-4-1-1-15,-2 0 2 16,-2 1-3-16,-3 0 2 16,1 2-1-16,-2-5 0 15,-4 3 1-15,3 1 3 16,-6-3 9-16,1-1 6 15,1 1-9-15,0-3-4 0,3-1-6 16,0 1 6 0,1-3-2-16,-2 0 4 0,4-1-9 15,-4 0 13-15,-1 1-7 16,3 2 6-16,-7 3 15 16,-1 2-13-16,-2 1 5 15,-2-1-9-15,1 5-2 16,-2-5-2-16,0 4-4 15,0 0-1-15,0-3 1 16,0 1 1-16,0-1 2 16,0-1 6-16,-2 0 2 15,-4 0-7-15,2 0-2 0,-1-1 6 16,0 4-9-16,4-1 1 16,-1 0-1-16,1 4-1 15,1-1 0-15,0 1 2 16,-4 1-2-16,4 0 0 15,0 0 0-15,-2 0-1 16,1 0 1-16,-1-1 0 16,1-1 0-16,1 2 0 15,-2 0-2-15,0 0 2 16,2 0 0-16,-1 0 0 16,1 0 0-16,0 0-1 15,-1 0-1-15,1 0-2 16,-2 0-3-16,1 0-8 15,-2 0 3-15,-2 0-12 16,2 0-4-16,1 0-4 0,0 0 1 16,1 2-2-16,-1 0 7 15,-1 0-10-15,-1 1-14 16,-1 2-17-16,0-1-1 16,-1 2-69-16,-2-1-139 15</inkml:trace>
  <inkml:trace contextRef="#ctx0" brushRef="#br0" timeOffset="-12372.48">10419 16719 214 0,'0'0'38'0,"0"0"10"16,0 0-33-16,0 0 13 16,0 0 5-16,0 0-7 15,0 0 8-15,0-15-9 16,0 15-7-16,0 0-6 15,0 0-1-15,0 0 1 16,0 0-8-16,0 0 0 16,0 0 0-16,0 0-4 0,0 0-1 15,1 0-8-15,0 0 8 16,4 6 1-16,-2 3 4 16,2 1-3-16,1 1 3 15,0-2-2-15,1 2-1 16,-1-3 0-16,2-2 2 15,0-1 0-15,0-5-1 16,0 0 2-16,1 0 7 16,1 0 14-16,1 0-1 15,6-13-7-15,-2-4-9 0,4-5 1 16,-3-1 2 0,0-4 9-16,-6 4 17 0,2 1 8 15,-6 5 2-15,-1 8-4 16,-4 3-26-16,-1 4-8 15,0 2-9-15,0 0-82 16,0 5-144-16,0 7 56 16,-3 2-176-16</inkml:trace>
  <inkml:trace contextRef="#ctx0" brushRef="#br0" timeOffset="-12221.04">10632 16696 521 0,'0'0'100'16,"0"0"-48"-16,0 0-52 15,0 0-93-15,0 0-250 16</inkml:trace>
  <inkml:trace contextRef="#ctx0" brushRef="#br0" timeOffset="-9475.9">10878 17374 245 0,'0'0'0'16,"0"0"-23"-16,0 0 23 16,0 0 36-16,0 0 51 15,0 0-49-15,0-9 1 16,0 7 6-16,-5 0-7 16,1-1-4-16,-1 0-10 15,0-2 6-15,-1 3-2 16,0-1 2-16,1-1-9 15,-2 1 0-15,3-2-2 0,-2 3-9 16,0-2 0 0,-3 0-8-16,-2 0 0 0,1-2 1 15,-3 0 0-15,1-2 3 16,-2 2 0-16,-1-2 2 16,2 0 1-16,-1 0 5 15,2 0-7-15,1-1 1 16,3-2-6-16,-1 4 0 15,3-3-1-15,3 3 0 16,-3-2 1-16,0 2-2 16,1 1 2-16,3-2-2 15,-4 1 0-15,0-2 0 16,-5 3-1-16,4-3-2 16,-4 2 3-16,1 0 0 0,-2 2-3 15,-1 0 2-15,0-1 1 16,2 3-4-16,-1 3 4 15,5-5 2-15,2 2 0 16,-1 0-1-16,1-1-1 16,-2 0 1-16,0 3 0 15,-1-4 0-15,2 1 10 16,-6 1-10-16,0 1-1 16,-1-1 0-16,-1 1 0 15,0 0-1-15,2 1 1 16,-1-1 0-16,2 2 0 15,3-3 0-15,1 1 1 16,1 0 1-16,0-1-1 0,-2 1 0 16,1 0-1-16,-4-1-3 15,-5 3 2-15,-3-2 0 16,-1 2-2-16,-5-1 0 16,-2-1 1-16,1 1 1 15,0-3-1-15,1 0 1 16,4-1 1-16,-3 1 0 15,3-1 0-15,4 2 1 16,3 0-1-16,2-2 0 16,4 1 3-16,-1 1-3 15,2 1 0-15,-1 2-1 16,-1 0-1-16,-6 0-2 0,0 0 2 16,-2 5-3-16,-1-1 4 15,1 2 0-15,-1-2 1 16,5 0 0-16,0-2 1 15,2-2-1-15,2 1 1 16,0 1 0-16,2-1-1 16,-2 1 1-16,0 1-1 15,-3 3-4-15,-2 2 3 16,-1 0 1-16,1 3-3 16,-4 2 1-16,0 1 0 15,-3 3 0-15,2 0 0 16,2 0 0-16,1 2 0 15,4-2 1-15,-1 0 0 0,5-2-3 16,0 6 1 0,2-1 0-16,3 0 0 0,-2 5 3 15,2 0-5-15,0 3 5 16,0 0-2-16,0 3 2 16,-2-1 0-16,2 1 0 15,0-5 1-15,2 2-2 16,1 0 1-16,0-2 0 15,0-1 1-15,0 1-1 16,4-6-1-16,7 0 1 16,2 3 0-16,-1-4 0 15,5 1 1-15,-2-3-2 0,5-1 0 16,0-2-9-16,2-3-4 16,0 3-1-16,4-3 0 15,-4 0 2-15,4 3-1 16,-4 0 8-16,-1 0 3 15,1 2 2-15,-4-4 1 16,1 2 1-16,-2-8-1 16,-4 2 2-16,5-2-2 15,-2-1 0-15,3 0 6 16,1-4-5-16,1 1 0 16,2-2 5-16,-1 0-6 15,5 0 5-15,-1 0-4 16,1 0-1-16,3-2 0 15,0-4 4-15,-2 1-4 16,-3-2 2-16,0 5-2 0,-6-5 0 16,0 3 0-16,-4 1 0 15,3 0 0-15,0-1 0 16,2-6 2-16,2 2-1 16,-1-4 1-16,3-3 2 15,3 0 2-15,-3-1 16 16,1 1 1-16,-4 1 5 15,-2 1-6-15,-5 2 3 16,2 2-8-16,-2-2-10 16,3 4-4-16,0-3-2 15,-1 1-1-15,2-1 2 16,-2 0 1-16,1-5 0 0,-2 1 0 16,1 0 9-16,-1-2 3 15,0 3-2-15,1-1-4 16,-2-1-6-16,-2 2 0 15,0 2 4-15,-2 1-3 16,-1 0 0-16,0-1-2 16,-1 3-1-16,-1 0 1 15,-4-1 5-15,-3 1 2 16,0-1 4-16,0-3 0 16,0-3-4-16,0-2-4 15,-6-2 5-15,0 2-5 16,-3-2-1-16,3 7 2 15,0-2-2-15,-1 4 0 0,3 2-2 16,0 3-1 0,-2-3 0-16,2 2 3 0,-2-2-2 15,0 1-2-15,0-2 0 16,0 0 0-16,0-2 1 16,0 5-1-16,0-2 1 15,3 5-2-15,-3 1-2 16,2 2-4-16,-1 0-14 15,-1 0-10-15,0 0-7 16,-6 0-24-16,2 0-13 16,-5 5-52-16,3-2-63 15,0-3-212-15</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3-30T03:45:24.996"/>
    </inkml:context>
    <inkml:brush xml:id="br0">
      <inkml:brushProperty name="width" value="0.05292" units="cm"/>
      <inkml:brushProperty name="height" value="0.05292" units="cm"/>
      <inkml:brushProperty name="color" value="#FF0000"/>
    </inkml:brush>
  </inkml:definitions>
  <inkml:trace contextRef="#ctx0" brushRef="#br0">21621 12082 299 0,'0'0'75'0,"0"0"-25"0,0 0-24 15,0 0-13-15,0 0 6 16,0 0 4-16,0 0 12 15,0 0 10-15,0 0-10 16,-12-48-14-16,12 42 7 16,0 3 2-16,0-3-13 15,0 2-3-15,0 0 3 16,0 0-3-16,0 0 4 16,0-2-11-16,9 0-5 15,3-1 3-15,7-1-5 0,1 2-2 16,0 2 0-16,1 2 1 15,-7 0 1-15,-3 2 0 16,-1 0-2-16,-1 0-1 16,-2 14-19-16,2 8-12 15,-6 5 25-15,-2 7-7 16,-1 4-1-16,-4 2 9 16,-15 0 0-16,-5-3 4 15,-3-7 4-15,6-7 2 16,0-5-2-16,5-7 2 15,5-4 0-15,4-5-1 16,5 1 1-16,2-3 6 16,0 0 32-16,0 0-1 15,0 0-11-15,6-3-21 0,21-6-7 16,10-7-16-16,14 1 0 16,7-3-15-16,2-1 14 15,-1 2-34-15,-5 2-5 16,-6 3-25-16,-11 0-58 15,-13 0-94-15</inkml:trace>
  <inkml:trace contextRef="#ctx0" brushRef="#br0" timeOffset="465.4">22153 11970 168 0,'0'0'23'0,"0"0"-2"16,0 0 42-16,0 0-33 15,-4 72 39-15,4-42-36 0,0 2 21 16,6 2-19-16,6 0-17 16,6-9-5-16,2-6-2 15,6-11 10-15,4-8 19 16,5 0 16-16,6-14-23 15,2-9-11-15,-7-6-5 16,-11-3 11-16,-18 0 14 16,-7-1-26-16,-13-2-13 15,-29 5-3-15,-14 1-4 16,-8 9-21-16,6 6-81 16,16 11 35-16,27 3 27 15,15 5-85-15,27 13-47 0</inkml:trace>
  <inkml:trace contextRef="#ctx0" brushRef="#br0" timeOffset="1064.77">22704 11794 513 0,'0'0'101'15,"0"0"-56"-15,0 0-37 16,0 0-8-16,0 0-12 0,0 0 7 15,-31 85 4-15,17-42 1 16,-1 10 1-16,0 6-1 16,4 4 3-16,3 0 0 15,8-12 0-15,0-11 0 16,25-18-3-16,16-12-5 16,11-10 5-16,3 0 0 15,-5-14-15-15,-14-8 11 16,-15-4 4-16,-18-4 64 15,-3-1 5-15,-21 0-10 16,-18 0-49-16,-7 8 2 16,3 7-12-16,10 11 0 15,14 5-12-15,11 12-119 16,8 20-4-16,0 7-18 16,0-1-161-16</inkml:trace>
  <inkml:trace contextRef="#ctx0" brushRef="#br0" timeOffset="1274.43">23004 12327 729 0,'0'0'26'15,"0"0"-26"-15,0 0-24 0,0 0 19 16,-41 109 5-16,20-58 0 15,-4 0 0-15,-2-1-18 16,2-8-51-16,-2-8-52 16,3-11-131-16</inkml:trace>
  <inkml:trace contextRef="#ctx0" brushRef="#br0" timeOffset="1631.43">23154 12062 289 0,'0'0'291'0,"0"0"-185"16,0 0-106-16,0 0-42 16,0 0 39-16,0 0 0 15,-33 101 1-15,33-66 2 16,0-3 0-16,17-2-1 15,7-11 1-15,6-5 0 16,5-11 9-16,-1-3-5 16,-4 0 4-16,-10-16-4 15,-5-3 20-15,-14-5 36 16,-1-4-28-16,-11-5-20 16,-22 3-7-16,-12 1-5 15,-6 8-7-15,8 8-17 16,14 10-6-16,14 3-16 0,13 8-87 15,2 16-51-15,13-2-54 16</inkml:trace>
  <inkml:trace contextRef="#ctx0" brushRef="#br0" timeOffset="2214.4">23472 12054 254 0,'0'0'35'16,"0"0"-26"-16,0 0-6 15,0 0 2-15,-71 78 17 0,66-40 12 16,1 2-2-16,4 0 2 16,0-4-16-16,15-5-8 15,10-9-7-15,8-10 5 16,8-9 21-16,3-3 3 15,2-7 2-15,-6-15-4 16,-13-10 3-16,-10-3-3 16,-17-5-30-16,-5-2-17 15,-26 6-90-15,-8 5-59 16,6 9 67-16,17 7 99 16,11 8 86-16,5 3 2 15,0 2-69-15,16 2 13 0,13 0-28 16,8 0 27-16,5 5-6 15,2 3-10-15,-2 0-7 16,-6 4-2-16,-2-2-4 16,-8 5-2-16,-5 2-1 15,-7 4 0-15,-6 3-7 16,-8 3-1-16,0 2-5 16,-6 1-4-16,-7 1 18 15,2-11 1-15,5-4-1 16,6-7-3-16,0-6 3 15,21-3 11-15,14 0 22 16,11-7 4-16,4-13-1 16,-3-4 14-16,-12-4 26 0,-12 0 5 15,-13-2-27 1,-10 0-10-16,-4 0-15 0,-51 3-29 16,-44 7-13-16,-37 5-120 15,-11 6-141-15</inkml:trace>
  <inkml:trace contextRef="#ctx0" brushRef="#br0" timeOffset="3479.24">21344 11880 211 0,'0'0'121'0,"0"0"-10"16,0 0-13-16,0 0-15 15,0 0-51-15,-38-73-11 16,8 66-21-16,-6 1 0 16,-2 6-2-16,-3 0 0 15,6 0 2-15,5 11 0 16,10 7-3-16,6 5-5 15,12 3-18-15,2 3 5 16,19-2 1-16,17-3 17 16,5-3 3-16,3-5 4 15,-7 0 3-15,-8-3-4 0,-7 0 1 16,-7 0 0 0,-9-2-4-16,-6 0-5 0,0 1 4 15,-9 0-5-15,-16 3 6 16,-10 0 2-16,-6-1 0 15,-5-1 7-15,4-6-7 16,4-1-1-16,5-6 3 16,8 0-2-16,1 0 8 15,7 0 40-15,3-3-20 16,5-6-13-16,3-1-9 16,6 2-3-16,0-2-5 15,12 2-103-15,9 0 10 0,3 2-31 16,-2 2-118-16</inkml:trace>
  <inkml:trace contextRef="#ctx0" brushRef="#br0" timeOffset="3945.63">21225 11592 512 0,'0'0'51'0,"0"0"20"16,0 0-52-16,0 0-19 16,0 0-14-16,0 0 13 15,-28 55-3-15,12-3-1 16,-2 13 0-16,-6 11 5 16,-4 7 1-16,-4 2 5 15,1 0 0-15,0-6 2 16,2-7 6-16,2-6-7 0,5-10 2 15,4-6 0-15,2-6-5 16,7-12 2-16,3-10-5 16,4-11-1-16,2-7-35 15,0-4-39-15,0 0 36 16,9-20 5-16,8-8-263 16</inkml:trace>
  <inkml:trace contextRef="#ctx0" brushRef="#br0" timeOffset="4101.4">20902 12400 406 0,'0'0'203'0,"0"0"-65"16,0 0-52-16,0 0-68 15,0 0-18-15,0 0-191 16,-3 28-15-16</inkml:trace>
  <inkml:trace contextRef="#ctx0" brushRef="#br0" timeOffset="16034.55">1204 5620 112 0,'0'0'129'0,"0"0"-72"16,0 0-34-16,0 0 20 15,0 0 15-15,0 0-15 16,0 0-8-16,0-20 6 0,0 16-13 16,0 1 9-1,0 1-1-15,0-3 2 0,0 4 1 16,0 0-18-16,0-1 1 16,0 2-5-16,0 0-9 15,0 0-7-15,-3 0-1 16,3 0-1-16,0 0 1 15,0 0-1-15,0 0 0 16,0 0-6-16,-3 0-6 16,0 2-6-16,-2 14 18 15,-2 8-4-15,-2 12 5 16,2 8-3-16,-1 7 3 16,1 2 0-16,4-11 0 15,3-12-41-15,0-10 4 16,13-13 22-16,2-7 12 0,6 0 3 15,1-4-3-15,-2-15 0 16,1-5 3-16,-7-4 1 16,-3-5 2-16,-2-4 16 15,-4-4 52-15,-5 3-64 16,0 1-4-16,0 8 5 16,-11 3-3-16,-4 6-2 15,-1 6-3-15,1 2 1 16,3 7-2-16,3 5-1 15,0 0-2-15,0 2-8 16,3 15-37-16,0 9 11 16,3 6-31-16,3 4-33 15,0-6-234-15</inkml:trace>
  <inkml:trace contextRef="#ctx0" brushRef="#br0" timeOffset="16237.52">1435 5712 505 0,'0'0'61'0,"0"0"9"16,0 0-68-16,0 0-2 15,96-22-1-15,-62 20-29 0,5-3-39 16,-1-1-42-16,-3-8-80 15</inkml:trace>
  <inkml:trace contextRef="#ctx0" brushRef="#br0" timeOffset="16483.81">1765 5425 554 0,'0'0'91'0,"0"0"33"0,0 0-124 15,0 0-24-15,0 0 23 16,0 0 1-16,1 98 2 16,-1-45 1-16,0 8-3 15,0 1-3-15,0-4-93 16,-1-11-79-16,-8-15-139 15</inkml:trace>
  <inkml:trace contextRef="#ctx0" brushRef="#br0" timeOffset="16699.73">1924 5804 577 0,'0'0'108'0,"0"0"-108"16,0 0-13-16,0 0-8 15,0 0 21-15,0 0-27 16,-7 84-32-16,-5-64-53 16,0-4-99-16</inkml:trace>
  <inkml:trace contextRef="#ctx0" brushRef="#br0" timeOffset="17150.24">2154 5481 331 0,'0'0'121'0,"0"0"-13"16,0 0-19-16,0 0-8 16,0 0 3-16,0 0-19 15,0-28-18-15,0 28-24 16,0 0-23-16,0 3-10 16,0 22-7-16,0 11 17 15,0 14-1-15,-7 12-1 16,-11 2 0-16,0 0-19 15,0-10-16-15,6-13-24 16,3-12-8-16,3-7-10 0,3-14-80 16,3-8-210-1</inkml:trace>
  <inkml:trace contextRef="#ctx0" brushRef="#br0" timeOffset="17386.08">2287 5732 170 0,'0'0'427'0,"0"0"-344"16,0 0-49-16,0 0-4 15,0 0 4-15,0 0-28 0,70-28-4 16,-47 19-2-16,-3 1 0 15,0 0-41-15,-4 2-110 16,-7-4-189-16</inkml:trace>
  <inkml:trace contextRef="#ctx0" brushRef="#br0" timeOffset="17748.7">2420 5520 498 0,'0'0'133'0,"0"0"-55"16,0 0-54-16,80-59-12 0,-53 51 34 16,-6 5-17-16,0 3-18 15,-2 0-11-15,-5 12 0 16,0 8-1-16,-6 4-3 16,-8 4 2-16,0 3-1 15,-8 2 0-15,-11-2-10 16,-3 0-3-16,2-4-20 15,1-5 19-15,3-7-12 16,8-4-20-16,5-8 23 16,0 0 14-16,3-3 12 15,0 0 10-15,0 0 46 16,0 0-18-16,14-5-13 16,5-5-25-16,6 1-1 15,5 2-18-15,6 1-6 0,4 2-13 16,1 0-75-16,-1-1-90 15</inkml:trace>
  <inkml:trace contextRef="#ctx0" brushRef="#br0" timeOffset="17925.39">2797 5688 174 0,'0'0'386'0,"0"0"-301"15,0 0-9-15,0 0 14 16,0 0-63-16,0 0-27 0,0 0 0 16,0 7-53-1,0 5-153-15,-2 0 171 0,-5-4-207 16</inkml:trace>
  <inkml:trace contextRef="#ctx0" brushRef="#br0" timeOffset="21711.45">11735 11060 204 0,'0'0'98'16,"0"0"-41"-16,0 0-10 15,0 0-43-15,0 0 38 16,0 0-3-16,0 0 10 15,3-28-19-15,-2 25 0 16,1-1 0-16,-1 0-7 16,1 0-1-16,-2-1 4 15,1 2 0-15,-1 0 5 16,0 0-21-16,1 3-5 16,-1 0-2-16,0 0-3 15,0 0-4-15,0 0-6 0,0 0-14 16,0 0-14-16,2 6 23 15,1 3 12-15,0 1 2 16,0-1 1-16,1 1 0 16,1-3 1-16,-1-2-1 15,2 0 0-15,3-2-2 16,-3-2-6-16,3-1-2 16,3 0 4-16,2 0 6 15,7-4 6-15,4-7-3 16,-1-5-2-16,1-3 2 15,5-4 0-15,-5 0 4 16,0 4 3-16,-2 1 0 0,-7 2 3 16,-1 6-9-16,-7 3-4 15,-4 4-2-15,-2 3-3 16,-2 0-20-16,0 0-45 16,0 10-211-16,-14 3 121 15</inkml:trace>
  <inkml:trace contextRef="#ctx0" brushRef="#br0" timeOffset="21862.83">12072 10998 377 0,'0'0'93'16,"0"0"-93"-16,0 0-202 0,0 0 81 15</inkml:trace>
  <inkml:trace contextRef="#ctx0" brushRef="#br0" timeOffset="23110.23">12991 10961 309 0,'0'0'83'16,"0"0"33"-16,0 0-50 15,0 0-10-15,0 0-35 16,0 0-21-16,5-8-2 16,-5 8-11-16,0 8 13 15,0 3 0-15,0 1 1 0,0-1-1 16,0-3 0-16,0 1 0 15,0-4 0-15,9-4 2 16,6-1 3-16,11 0 8 16,5-13-7-16,3-3 0 15,2-5-6-15,-3 1 4 16,-3 2-3-16,-2-1-1 16,-2 2 0-16,-3 5-10 15,-3 1-47-15,-7 0-65 16,-4-2-235-16</inkml:trace>
  <inkml:trace contextRef="#ctx0" brushRef="#br0" timeOffset="23271.54">13396 10814 347 0,'0'0'177'0,"0"0"-90"15,0 0-41-15,0 0-46 16,0 0-90-16,0 0-48 16,0 35-146-16</inkml:trace>
  <inkml:trace contextRef="#ctx0" brushRef="#br0" timeOffset="28618.7">8644 14570 472 0,'0'0'145'0,"0"0"-106"16,0 0-33-16,0 0-5 16,0 0 3-16,0 0 13 15,0 0 20-15,2-2 6 16,-2 2-3-16,0-1 3 15,0 1 0-15,0 0-8 16,0 0 0-16,0-2-1 16,0 0-3-16,0 0-14 15,0-1-7-15,0 2-6 16,0-1 2-16,0 1 1 16,0 1-7-16,0 0-3 0,0 0-1 15,0 0-15 1,0 0-34-16,0 1-78 0,-5 5-163 15,-6 1-209-15</inkml:trace>
  <inkml:trace contextRef="#ctx0" brushRef="#br0" timeOffset="29564.71">9048 14625 334 0,'0'0'135'0,"0"0"-30"0,0 0-15 16,0 0-32-16,0 0-23 15,0 0-31-15,0 0-1 16,0 0 1-16,0 0-1 16,0 0 1-16,0 0 6 15,0 0 10-15,0 0 5 16,-3 0 1-16,3 0 6 15,0 0-12-15,0 0-6 16,0 0 4-16,0 0-6 16,0 0-3-16,0-2-8 0,0-6-1 15,0-3-22-15,6-1-45 16,11-7-119-16,-4 1-427 16</inkml:trace>
  <inkml:trace contextRef="#ctx0" brushRef="#br0" timeOffset="31729.13">12261 11285 219 0,'0'0'85'16,"0"0"-51"-16,0 0 10 16,0 0-19-16,0 0-17 15,0 0-8-15,0 0-15 16,2-13-14-16,-2 13-15 16,0 0 17-16,0 0 27 0,0 0 1 15,0 10-1-15,0 0-56 16,0-2-96-16</inkml:trace>
  <inkml:trace contextRef="#ctx0" brushRef="#br0" timeOffset="38347.75">5388 5494 277 0,'0'0'78'0,"0"0"30"0,0 0-39 16,0 0-5-16,0 0 33 15,0 0-37-15,0 0-11 16,0 0-21-16,-11-58-1 16,11 53-12-16,0-1 1 15,0 4-10-15,0 2-2 16,0 0-3-16,0 0-1 15,0 0-8-15,3 0 3 16,14 0 5-16,7 0-3 16,4 2 3-16,2 11-13 0,-3 2-9 15,-5 2 9 1,-8 0-16-16,-4 4 1 0,-8-1 3 16,-2 4 20-16,-12 0-1 15,-8 2-2-15,-8-1-9 16,1-3 10-16,1-5 7 15,3-3 0-15,5-3 1 16,9-5-1-16,4-3 0 16,4-1-1-16,1-2-19 15,0 0-21-15,4 0-27 16,23 0 68-16,12-2 5 16,10-11-5-16,5-3-10 15,0-1-60-15,-5 0-14 16,-8 0-156-16</inkml:trace>
  <inkml:trace contextRef="#ctx0" brushRef="#br0" timeOffset="38533.46">5850 5525 0 0,'0'0'607'0,"0"0"-572"16,0 0-35-16,91-27-3 0,-59 27-55 16,-7 0-38-16,-4 2-134 15</inkml:trace>
  <inkml:trace contextRef="#ctx0" brushRef="#br0" timeOffset="38994.53">6092 5370 502 0,'0'0'136'15,"0"0"-57"-15,0 0-9 16,88-32-68-16,-61 30-2 15,-5 2 0-15,-7 0-2 0,-6 0-1 16,-5 6-41-16,-4 7-31 16,-4 4 24-16,-20 3-2 15,-13 2-22-15,-1 0 4 16,6-5 56-16,10-5-13 16,11-5-6-16,8-1 27 15,3-3 7-15,0-2 2 16,4 1 53-16,11-2 57 15,0 3-26-15,3 1-21 16,0 0-38-16,-2 4-19 16,-5 2-5-16,-5 2-3 0,-6 1 0 15,0 6-2 1,0 2 2-16,-8 3-2 0,-8 1 1 16,0-1-13-16,-2-4-18 15,1-3-50-15,3-3 17 16,3-6-93-16,5-6-126 15</inkml:trace>
  <inkml:trace contextRef="#ctx0" brushRef="#br0" timeOffset="39164.51">6317 5724 470 0,'0'0'79'0,"0"0"-21"16,0 0-44-16,0 0-3 15,-104 84 0-15,83-51-9 16,9-3-2-16,4-1 0 16,4 2-6-16,1-4-80 15,3-10-103-15</inkml:trace>
  <inkml:trace contextRef="#ctx0" brushRef="#br0" timeOffset="39661.68">6431 5453 597 0,'0'0'105'15,"0"0"10"-15,0 0-60 16,0 0-26-16,72-78-22 15,-46 71 0-15,1 2-7 16,7 5 0-16,-8 0-3 16,-1 0 0-16,-9 7-35 15,-11 8-19-15,-5 3-11 16,-2 3 21-16,-25 1 14 16,-4 2 8-16,0-5-43 15,5-5-4-15,11-6 27 16,10-3 43-16,3-4-3 15,2-1 5-15,0 0 5 16,0 0 52-16,2 3 27 0,11 2 8 16,2 5-62-16,3 5-23 15,-2 3-4-15,-1 5 0 16,-7 1-2-16,-7 0-1 16,-1-2-1-16,0-5-4 15,-6-2-3-15,-6 1 8 16,-9-4 2-16,-1-1-2 15,-3-5-9-15,6-6-4 16,-1 0-7-16,5 0 9 16,4-8-16-16,11-5-77 15,2 0-268-15</inkml:trace>
  <inkml:trace contextRef="#ctx0" brushRef="#br0" timeOffset="39840.79">6714 5588 155 0,'0'0'451'0,"0"0"-330"16,0 0-12-16,0 0-70 15,0 0-39-15,0 0-12 16,-8-10-25-16,19 14-97 16,14 5 128-16,10 0 2 15,3-9-133-15,-2 0-122 16</inkml:trace>
  <inkml:trace contextRef="#ctx0" brushRef="#br0" timeOffset="40161.8">6920 5464 503 0,'0'0'177'0,"0"0"-17"16,0 0-116-16,0 0-36 16,0 0-8-16,0 0-37 15,-3 64 37-15,16-18 2 16,-1 1-2-16,9-5-1 15,6-10-29-15,10-15 5 16,2-14 15-16,1-3 3 16,-9-11 7-16,-6-16 3 15,-9-7 4-15,-3-6-3 0,-10 2 2 16,-3 4 26-16,0 11-26 16,-9 7 13-16,2 8 13 15,7 8-19-15,-2 0-13 16,1 8-32-16,-5 21-36 15,-3 17 68-15,-3 8 3 16,-3 10-3-16,2 5-9 16,5-2-91-16,8-10-35 15,9-15-87-15</inkml:trace>
  <inkml:trace contextRef="#ctx0" brushRef="#br0" timeOffset="40334.9">7367 5862 701 0,'0'0'97'16,"0"0"-97"-16,0 0-19 15,0 0-41-15,0 0 60 16,-42 89 3-16,26-45-3 16,4 0-51-16,4-8-71 15,4-12-65-15</inkml:trace>
  <inkml:trace contextRef="#ctx0" brushRef="#br0" timeOffset="40726.47">7642 5545 725 0,'0'0'31'0,"0"0"52"15,0 0-83-15,0 0-78 16,0 0 75-16,4 72 6 16,3-26-3-16,-1 1 1 15,2-4 1-15,8-12-2 16,1-10-14-16,8-10-9 16,1-11 10-16,4 0 11 15,-2-17 2-15,-7-8 0 0,-7-3 4 16,-7-1 11-1,-7 0 18-15,0 7 6 0,-5 5-11 16,-4 8-28-16,0 8-2 16,6 1-6-16,-1 10-46 15,-7 21 28-15,-8 13 26 16,-2 11 1-16,0 2-1 16,2-2-16-16,10-7-64 15,9-9-18-15,12-16 17 16,21-12-80-16</inkml:trace>
  <inkml:trace contextRef="#ctx0" brushRef="#br0" timeOffset="40920.51">7913 5738 392 0,'0'0'0'15,"0"0"0"-15,0 0 17 16,91 0-6-16,-52 0-11 16,0 0-5-16,1-3-54 15,-4-13-31-15,-8-3 5 16</inkml:trace>
  <inkml:trace contextRef="#ctx0" brushRef="#br0" timeOffset="41177.62">8214 5598 285 0,'0'0'141'15,"0"0"-26"1,0 0-27-16,0 0-21 0,0 0-66 16,0 0-1-16,-6 17-20 15,6 14 20-15,0 11 5 16,3 0 6-16,11 0 48 16,-2-6-22-16,-6-6-7 15,-3-9-18-15,-3-5-7 16,0 0-3-16,-2-7-2 15,-11 2 4-15,-10-5 0 16,-3 1 2-16,0-7-6 16,-2 0-2-16,4 0-30 0,0-12-45 15,5 0-92 1,5-5-325-16</inkml:trace>
  <inkml:trace contextRef="#ctx0" brushRef="#br0" timeOffset="41371.38">8333 5568 603 0,'0'0'96'0,"0"0"31"16,0 0-62-16,92-81-43 16,-55 72-16-16,12 3-6 15,3 6-1-15,1 0-2 16,-6 0-44-16,-9 4-73 15,-13 1-72-15,-10-5-233 0</inkml:trace>
  <inkml:trace contextRef="#ctx0" brushRef="#br0" timeOffset="45331.55">10574 15143 38 0,'0'0'10'0,"0"0"-10"16,0 0-6-16,0 0-36 15</inkml:trace>
  <inkml:trace contextRef="#ctx0" brushRef="#br0" timeOffset="45397.14">10574 15143 25 0,'52'-34'73'16,"-52"31"-20"-16,0 0-53 16,0 1-9-16</inkml:trace>
  <inkml:trace contextRef="#ctx0" brushRef="#br0" timeOffset="45779.45">10588 15095 89 0,'0'0'24'15,"0"0"58"-15,0 0 37 16,0 0-32-16,0 0-35 15,0 0-10-15,0 0-10 16,0 0 1-16,0 0 4 16,0 0 21-16,0 0-2 0,0 0 4 15,0-2-3-15,0 2-15 16,0-2-13-16,0 2-11 16,0-1-5-16,0-2 2 15,0 0-4-15,0 2-1 16,0-2-3-16,0 2-5 15,0 1 0-15,0 0-2 16,0 0-25-16,0 0-59 16,0 7-91-16,-8-6-62 15</inkml:trace>
  <inkml:trace contextRef="#ctx0" brushRef="#br0" timeOffset="46512.97">11156 15095 242 0,'0'0'133'0,"0"0"-25"16,0 0-21-16,0 0-7 0,0 0-24 15,0 0-22-15,0-2 6 16,0-1-14-16,0 3-8 16,0-2-5-16,0 1-4 15,0 0-1-15,0-1-3 16,0 1-5-16,0 1-6 15,0 0-50-15,0 0-72 16,0 0-94-16,1 0-24 16</inkml:trace>
  <inkml:trace contextRef="#ctx0" brushRef="#br0" timeOffset="47220.08">12207 14993 567 0,'0'0'143'16,"0"0"-88"-16,0 0-28 15,0 0-11-15,0 0-7 16,0 0-1-16,1-2 10 16,-1 2 10-16,2 0 4 0,-2 0-15 15,0 0-13-15,0 0-4 16,0 0 0-16,0 0-11 16,0 0-20-16,0 0-16 15,0 0-104-15,-10 0-83 16</inkml:trace>
  <inkml:trace contextRef="#ctx0" brushRef="#br0" timeOffset="59241.3">11344 3130 124 0,'0'0'105'0,"0"0"26"15,0 0-56-15,0 0-31 0,0 0 13 16,0 0 16 0,0 0-10-16,0 0-26 0,21-75-9 15,-21 70 33-15,0-2-34 16,0 3-19-16,0 3 3 15,0 1-5-15,0 0-6 16,0 0-3-16,0 0-11 16,0 4-32-16,-14 11 44 15,-2 7 0-15,0 2-1 16,0 3 3-16,5-2-3 16,5 0-3-16,6 0-7 15,0-3 1-15,0 0 0 16,8 0 3-16,9-4 1 15,7-1 5-15,2-2-3 0,0-2 5 16,-5-2-3-16,-6-1 2 16,-8-1-4-16,-4-2-5 15,-3-1-7-15,0 1 8 16,-22 1 9-16,-8 1 1 16,-7 0 3-16,1 0-1 15,5-3-2-15,1-4 0 16,7-2-26-16,10 0-63 15,13-15-94-15</inkml:trace>
  <inkml:trace contextRef="#ctx0" brushRef="#br0" timeOffset="59448.98">11420 3135 496 0,'0'0'83'0,"0"0"-37"16,0 0-37-16,0 0 2 15,115-32-3-15,-71 30-8 16,0 2-3-16,-1 0-38 16,-1 5-76-16,-6-4-188 15</inkml:trace>
  <inkml:trace contextRef="#ctx0" brushRef="#br0" timeOffset="59617.4">11757 3221 402 0,'0'0'15'0,"119"-25"-12"16,-49 17-3-16,-2-4-103 15,-6-4-142-15</inkml:trace>
  <inkml:trace contextRef="#ctx0" brushRef="#br0" timeOffset="59957.28">12139 2989 567 0,'0'0'110'16,"0"0"-110"-16,0 0-2 15,0 0 2-15,13 82 3 16,4-28 7-16,0 9-4 16,0 1-4-16,1-2 1 15,1-9-3-15,-1-11-14 16,-2-18-28-16,-7-15 1 16,1-9 38-16,1-5 3 15,-2-18 14-15,0-10-12 0,-9-1 0 16,0-1-1-1,-19 3-1-15,-8 7 0 0,-1 7 24 16,11 8 6-16,4 10-28 16,2 0-2-16,-2 10-21 15,-3 19 2-15,-1 12-12 16,4 10-25-16,2 3-38 16,11-13-107-16</inkml:trace>
  <inkml:trace contextRef="#ctx0" brushRef="#br0" timeOffset="60126.49">12547 3430 603 0,'0'0'116'0,"0"0"-35"0,0 0-81 16,0 0-59-16,0 0 30 15,0 0 27-15,-43 107 1 16,43-73-57-16,0-1-53 15,15-12-47-15,13-14-101 16</inkml:trace>
  <inkml:trace contextRef="#ctx0" brushRef="#br0" timeOffset="60457.05">12784 3057 589 0,'0'0'68'0,"0"0"30"16,0 0-98-16,0 0-55 16,0 0 55-16,-24 94 2 15,23-43-1-15,1 3-1 16,0-3 0-16,15-3 0 16,9-8-1-16,6-13-2 15,2-15-24-15,2-9 27 16,-5-3 8-16,-5-12-4 15,-9-12 4-15,-8-3 1 16,-7-6 12-16,-18 1-21 16,-20 5-1-16,-5 8-32 15,7 11 22-15,15 8 9 16,11 8-66-16,7 18-56 16,3 6 18-16,0-5-122 0</inkml:trace>
  <inkml:trace contextRef="#ctx0" brushRef="#br0" timeOffset="60628.26">13031 3288 370 0,'0'0'49'0,"0"0"-49"15,0 0-18-15,0 0 11 0,0 0 7 16,121-8 20-16,-57 8-14 15,1-5-6-15,-2-4-184 16</inkml:trace>
  <inkml:trace contextRef="#ctx0" brushRef="#br0" timeOffset="60874.93">13366 3087 559 0,'0'0'115'0,"0"0"-88"16,105-18-25-16,-58 18 2 16,-2 0 5-16,-4 10 4 15,-6 7-4-15,-10 7-8 16,-9 4-1-16,-12 3-2 0,-4 6-1 16,-7 2 2-1,-20 3-5-15,-8 5-18 0,-2-2-7 16,1-3-35-16,2-9-29 15,8-13-105-15</inkml:trace>
  <inkml:trace contextRef="#ctx0" brushRef="#br0" timeOffset="61056.58">13393 3335 468 0,'0'0'50'16,"0"0"36"-16,0 0-27 0,0 0-58 15,0 0-1-15,0 0 11 16,103-19-2-16,-52 19-6 16,0 0-3-16,1 0 0 15,0 1-67-15,-7-1-88 16,-7-3-229-16</inkml:trace>
  <inkml:trace contextRef="#ctx0" brushRef="#br0" timeOffset="61212.48">13629 3330 344 0,'0'0'228'0,"0"0"-85"0,0 0-83 16,0 0-35 0,0 0-25-16,0 0-91 0,68-7-73 15,-51 18-159-15</inkml:trace>
  <inkml:trace contextRef="#ctx0" brushRef="#br0" timeOffset="65788.31">12407 11990 350 0,'0'0'51'0,"0"0"22"16,0 0-20-16,0 0-15 15,0 0 14-15,0 0-9 0,0 0 0 16,5-6 0 0,-5 5-12-16,0 1-7 0,0-2 3 15,0 2-21-15,0 0-4 16,0 0-2-16,0 0-6 15,0 0-14-15,0 0-17 16,0 0-25-16,0 0-25 16,1 0-19-16,13 0 14 15,4 0-216-15</inkml:trace>
  <inkml:trace contextRef="#ctx0" brushRef="#br0" timeOffset="66349.06">13352 11916 440 0,'0'0'135'0,"0"0"-26"16,0 0-25-16,0 0-14 16,0 0-29-16,0 0-4 15,0-13-16-15,0 10-8 16,0 0-4-16,0 3-7 16,0 0-2-16,3 0-51 15,4 8-114-15,-4 6 9 16,-3-7-230-16</inkml:trace>
  <inkml:trace contextRef="#ctx0" brushRef="#br0" timeOffset="72208.5">13451 15434 126 0,'0'0'61'0,"0"0"-26"16,0 0 26-16,0 0-7 15,0 0 33-15,0 0 35 16,0 0 6-16,-22 0-40 16,19 0-34-16,0 0-13 15,1-4-2-15,1 0-20 16,-2 0 3-16,2 1-2 0,1 0-4 16,-2 0 0-16,2 2-1 15,0 1-6-15,0-1 3 16,-2-1 0-16,2 2-4 15,-1 0 0-15,1 0-2 16,-1 0-3-16,1 0-1 16,0 0-2-16,0 0 0 15,0-1-3-15,0 1 1 16,0-1-13-16,0 1-26 16,0 0-52-16,0-5-139 15,6-5-106-15</inkml:trace>
  <inkml:trace contextRef="#ctx0" brushRef="#br0" timeOffset="72821.36">14316 15383 452 0,'0'0'193'15,"0"0"-89"-15,0 0-41 16,0 0-42-16,0 0-16 15,0 0-3-15,0 0 10 16,0 0 10-16,0 0 12 16,0 0-9-16,0 0 2 15,0 0-10-15,0 0-17 16,0 0-4-16,0 0-40 0,0 0-89 16,-7 4-107-16</inkml:trace>
  <inkml:trace contextRef="#ctx0" brushRef="#br0" timeOffset="74560.91">13384 15389 148 0,'0'0'101'0,"0"0"-24"16,0 0 0-16,0 0 0 15,0 0-11-15,0 0-3 16,0-11-8-16,0 11-31 16,0 0-6-16,0 0-3 15,0 0-11-15,0 0-4 16,0 0-13-16,0 0-36 0,0 0-26 15,0 0-4-15,-2 0 12 16,-3 0 32-16,0 0-33 16,4 0-11-16,1 0 64 15,0 0-51-15,0 0-29 16</inkml:trace>
  <inkml:trace contextRef="#ctx0" brushRef="#br0" timeOffset="80068.42">11565 5867 9 0,'0'0'60'0,"0"0"-18"16,0 0 2-16,0 0-37 16,0 0-7-16,0 0-8 15,0 0 7-15,0-17 1 16,0 12 13-16,0 2 10 15,0-1 13-15,0-2-9 16,0 2-2-16,0 1 6 16,0-1 5-16,0-1-3 0,0 0-12 15,0 2-3 1,0 1-12-16,0 1-6 16,0 1-3-16,0 0-63 0,0 0-29 15,0 0 55-15,0 0 33 16,-2 0-10-16,-1 3-30 15,3-2 11-15,0 1 23 16,0-2 13-16,0 0 58 16,0 0 37-16,0 0-72 15,0 0-21-15,0 0-1 16,0 0-1-16,0 0-104 16,0 0-24-16</inkml:trace>
  <inkml:trace contextRef="#ctx0" brushRef="#br0" timeOffset="83162.91">13450 15698 64 0,'0'0'158'0,"0"0"-62"15,0 0-5-15,0 0-15 16,0 0 9-16,0 0 16 15,0-11-17-15,0 8-13 16,0-1-26-16,-3 2-9 16,3-2-10-16,0 1-8 15,0 1 0-15,0 1-10 16,0 1-5-16,0 0-3 16,0 0 0-16,0 0-1 15,0 0 1-15,0 0 0 16,0 0 0-16,0 0 0 0,0 0 0 15,0 0-1-15,0-2-5 16,0 2-27-16,0 0-26 16,9 0-33-16,3 0-89 15,1 0-184-15</inkml:trace>
  <inkml:trace contextRef="#ctx0" brushRef="#br0" timeOffset="83771.26">13836 15695 383 0,'0'0'163'15,"0"0"-50"-15,0 0-54 16,0 0-37-16,0 0-12 16,0 0-8-16,0-9-1 0,0 9-1 15,0 0 3 1,0 0 10-16,0 0 11 0,0 0-7 16,0 0-2-16,0 0-6 15,0 0-3-15,0 0 0 16,0 0-6-16,0 0 0 15,0 0-8-15,0 0-59 16,0 0-98-16,0 4 5 16,3-1-167-16</inkml:trace>
  <inkml:trace contextRef="#ctx0" brushRef="#br0" timeOffset="84469.9">14742 15763 337 0,'0'0'111'16,"0"0"-54"-16,0 0-35 15,0 0 17-15,0 0 24 16,0 0-18-16,0 0-18 16,0 0-5-16,0 0 16 15,0 0-14-15,0 0-21 16,0 0-3-16,0 0-10 0,0 0-64 16,0 6-24-16,0 0 12 15,0-1-75-15,1-5-187 16</inkml:trace>
  <inkml:trace contextRef="#ctx0" brushRef="#br0" timeOffset="85115.49">15962 15741 414 0,'0'0'105'16,"0"0"-77"-16,0 0-27 16,0 0-1-16,0 0 3 15,0 0 0-15,4-3 9 16,-4 3 16-16,0 0 20 16,0 0-1-16,0 0-24 0,0 0-16 15,0 0-4 1,0 0-3-16,0 0 1 0,0 0 0 15,0 0-1-15,0 0 0 16,0 0-1-16,0 0 0 16,0 0-2-16,0 0-5 15,0 0 3-15,0 0 3 16,0 0 2-16,0 0-1 16,0 0-8-16,0 3-1 15,0 5-10-15,0-1-30 16,-4 2-38-16,-5-6-73 15,-2-3-203-15</inkml:trace>
  <inkml:trace contextRef="#ctx0" brushRef="#br0" timeOffset="90094.24">12563 12252 403 0,'0'0'66'0,"0"0"-7"16,0 0-20-16,0 0 5 15,0 0 8-15,0 0 2 16,0 0 4-16,0-5-6 0,0 4-10 16,0-1-10-1,0 1-15-15,0 1-9 0,0 0-5 16,0-2-3-16,0 2-10 16,0 0-43-16,0 0-71 15,0 11-80-15,0-2 50 16</inkml:trace>
  <inkml:trace contextRef="#ctx0" brushRef="#br0" timeOffset="90748.06">13308 12308 472 0,'0'0'91'15,"0"0"-18"-15,0 0-31 16,0 0 7-16,0 0-20 16,0 0-25-16,2-5-4 15,-2 5-3-15,0 0 3 16,0 0-40-16,0 2-117 15,0 10 51-15,0-4-119 16</inkml:trace>
  <inkml:trace contextRef="#ctx0" brushRef="#br0" timeOffset="91232.23">14061 12273 432 0,'0'0'103'16,"0"0"-59"-16,0 0 0 0,0 0-11 15,0 0 4-15,0 0-9 16,0-4-9-16,0 4-4 16,0 0-13-16,0 0-2 15,0 0-64-15,0 0-84 16,2 0-85-16,2 0 38 15</inkml:trace>
  <inkml:trace contextRef="#ctx0" brushRef="#br0" timeOffset="91618.51">15308 12260 271 0,'0'0'0'15,"0"0"-98"-15</inkml:trace>
  <inkml:trace contextRef="#ctx0" brushRef="#br0" timeOffset="92891.61">13736 15684 458 0,'0'0'80'0,"0"0"-18"16,0 0 4-16,0 0-29 16,0 0 5-16,0 0 1 15,5-16-10-15,-5 14-12 16,0 1-19-16,0 1-2 15,0 0-44-15,0 0-92 0,1 3-76 16,1 3 86-16,4-1-197 16</inkml:trace>
  <inkml:trace contextRef="#ctx0" brushRef="#br0" timeOffset="93298.65">14470 15640 455 0,'0'0'67'0,"0"0"-14"0,0 0-14 15,0 0 9-15,0 0-14 16,0 0-34-16,0-7-16 16,0 7-58-16,0 4-1 15,0 11-3-15,2-4-62 16</inkml:trace>
  <inkml:trace contextRef="#ctx0" brushRef="#br0" timeOffset="93642.6">15446 15736 264 0,'0'0'188'16,"0"0"-129"-16,0 0-46 15,0 0-8-15,0 0-2 0,0 0-3 16,0 0-7-1,0-7-22-15,0 7-24 0,0 0-81 16,0 5 68-16,0-1-136 16</inkml:trace>
  <inkml:trace contextRef="#ctx0" brushRef="#br0" timeOffset="111274.24">12552 15372 12 0,'0'0'72'0,"0"0"8"16,0 0-43-16,0 0 14 16,0 0 1-16,0 0-11 15,0 0-24-15,0 0-7 16,-3-27 0-16,3 26 0 16,0-1-1-16,0 0 7 15,0-1-5-15,0-1 6 0,0 1 20 16,0 0-11-16,0 1 15 15,0 0-17-15,0 2-17 16,0-1-4-16,-2 1 0 16,1 0 1-16,1 0 6 15,0 0-3-15,0-2-1 16,0 1 1-16,0-2 12 16,0-1-13-16,0-3-1 15,0 2 8-15,0 0 5 16,1 1 8-16,-1-1 5 15,2 2-13-15,-2 2-7 16,0 1-11-16,0 0-2 0,3 0-11 16,-2 0-51-1,4 9 41-15,0 5 20 0,-1 3-8 16,2 1-3-16,-2-1-7 16,1-5 1-16,-1-1 11 15,-2-4-5-15,2-3 13 16,2-4 1-16,3 0 1 15,5 0 9-15,5-12 21 16,11-12-18-16,7-4-10 16,2-8 1-16,1 0-4 15,-6-3 0-15,-3 3-3 16,-5 6 2-16,-9 6-2 16,-4 7-22-16,-9 9 9 15,-2 5 12-15,-2 3-1 16,0 0-9-16,0 2-81 0,-5 10 63 15,-5 9 20-15,1-1-40 16,4-3-40-16,5-3-70 16</inkml:trace>
  <inkml:trace contextRef="#ctx0" brushRef="#br0" timeOffset="111415.94">12907 15172 142 0,'0'0'0'0,"0"0"-83"0</inkml:trace>
  <inkml:trace contextRef="#ctx0" brushRef="#br0" timeOffset="112809.67">12564 15662 0 0,'0'0'85'16,"0"0"-16"-16,0 0-34 16,0 0-17-16,0 0 7 15,0 0 12-15,-5-14-8 16,5 12-8-16,-1-1-7 15,-1 0 35-15,2 0-21 16,-1-4-14-16,1 3 53 16,0 1-44-16,0 3 19 15,0-3 12-15,0 3-2 0,0-2-7 16,0 2-26-16,0 0-19 16,0 0-8-16,0 0-21 15,0 0-29-15,0 8 49 16,4 3 8-16,4 4 1 15,1-2-1-15,-5 0-3 16,4-1-8-16,-1-2-4 16,2-3 3-16,0-2 0 15,5-5-3-15,2 0-2 16,6 0 18-16,-1-12 7 16,3-9-6-16,1-4 17 15,-1-3-6-15,-6 0 8 16,-1 0 8-16,-5 3-4 15,-2 3-3-15,-3 3-1 0,-1 7-7 16,-1 3-13-16,-2 6 0 16,0 1-4-16,3 2-42 15,-1 0-49-15,2 2-5 16,-3 5-52-16,-4 4-42 16</inkml:trace>
  <inkml:trace contextRef="#ctx0" brushRef="#br0" timeOffset="112977.18">12898 15539 353 0,'0'0'36'0,"0"0"-36"15,0 0-72-15,0 0 15 16,-15 79-77-16</inkml:trace>
  <inkml:trace contextRef="#ctx0" brushRef="#br0" timeOffset="114704.01">12622 16012 273 0,'0'0'141'0,"0"0"-46"16,0 0-1-16,0 0-65 16,0 0-22-16,0 0 49 15,-3-51-19-15,3 46 27 16,0 5-41-16,0 0-23 15,0 0-2-15,0 0-55 16,0 13 15-16,0 4 8 16,3 4 32-16,2 1 2 15,2 2-1-15,-1-7-3 16,1-2-10-16,4-5-1 16,1-7 3-16,3-3 12 15,7 0 2-15,3-11 3 0,2-6 2 16,1-8-1-1,-2-1 3-15,-4-3 11 0,-1 2-8 16,-2 4-9-16,-2 2-3 16,-2 2-6-16,-5 3-19 15,-1 6-16-15,-5 1-14 16,3 5 7-16,-4 2-44 16,-2 2-14-16,2 0-109 15</inkml:trace>
  <inkml:trace contextRef="#ctx0" brushRef="#br0" timeOffset="114873.15">12975 15951 120 0,'0'0'217'0,"0"0"-173"15,0 0-15-15,0 0-17 16,-45 74-8-16,44-53-4 15,1-2-32-15,0-8-171 16</inkml:trace>
  <inkml:trace contextRef="#ctx0" brushRef="#br0" timeOffset="117874.09">12348 16736 20 0,'0'0'21'0,"0"0"-9"16,0 0-9-16,0 0-2 16,0 0-1-16,0 0 2 15,0 0-2-15,-22 32 0 16,18-29 1-16,0 0 1 15,2 2 0-15,-4-1-2 16</inkml:trace>
  <inkml:trace contextRef="#ctx0" brushRef="#br0" timeOffset="119754.76">13429 15291 442 0,'0'0'60'16,"0"0"-2"-16,0 0-22 16,0 0-32-16,0 0-4 15,0 0-58-15,12-15 8 16,-12 15-19-16,0 9 12 15,0 6 43-15,-8 1-70 16,-5-3-117-16</inkml:trace>
  <inkml:trace contextRef="#ctx0" brushRef="#br0" timeOffset="120431.36">13450 15690 321 0,'0'0'68'0,"0"0"-9"15,0 0-18-15,0 0 2 16,0 0-3-16,0 0-38 16,9-10-2-16,-6 10-19 0,1 0-2 15,2 0-22-15,-1 6-74 16,-5 6-83-16</inkml:trace>
  <inkml:trace contextRef="#ctx0" brushRef="#br0" timeOffset="145173.88">15265 15084 148 0,'0'0'57'0,"0"0"30"15,0 0-29-15,0 0-26 16,0 0-26-16,0 0-2 15,0 0 13-15,0 0 21 16,30-25 13-16,-30 24 0 16,0-3-13-16,0 4-12 15,0-3-11-15,0 3-11 16,0 0 0-16,0 0-3 16,0 0 0-16,0-2 4 15,0 1 9-15,0-3-9 16,0 0 3-16,0-2 6 15,0 1-5-15,0 1-5 16,0-1-2-16,-3 2-2 16,-1 0-2-16,-4-3 0 0,-4 2-1 15,2 0 0-15,-5-1-2 16,-3 0-5-16,-1 1 10 16,-3-3 0-16,0 4-1 15,-1-1 1-15,3-2 0 16,-1 2-1-16,0 3 0 15,3-1 0-15,0 2-14 16,5 0 1-16,3 0 1 16,-1 0-1-16,3 0 14 15,1 0 2-15,0 0 0 16,1-3 3-16,-2 0-1 16,0 0-1-16,0 0 1 15,-1 1-4-15,0 2 0 0,-1 0 0 16,-1 0-3-16,-1 0 3 15,0 0-2-15,-1 0 1 16,-4 0-4-16,1 0 4 16,-2 7 0-16,2-3 1 15,2-1 0-15,2 0 1 16,2-3 0-16,2 0 0 16,1 0 0-16,-2 0 2 15,2 0-3-15,-2 3 0 16,1-3 0-16,-2 2 0 15,0 2-3-15,2 1-1 16,-5 1 4-16,3-1 0 16,1 1 0-16,1-4 0 0,-1 3 0 15,1-1-1 1,0 0 1-16,0 2-2 0,2 0 1 16,-2 1-1-16,-1 0 1 15,-1 1 1-15,1 1 0 16,-2 1-1-16,0-1 2 15,-1 3-2-15,0 1-1 16,3 0 2-16,1 3-2 16,3 3 1-16,1 1 0 15,3 1 1-15,-2-1 0 16,2-1 0-16,-1-4 0 16,2-1 0-16,0-1 0 0,0-2 0 15,0 1-1-15,0 3-1 16,0 0 2-16,10-1 0 15,1-1 0-15,2 1 3 16,4-1-2-16,-4 1 0 16,2-3 0-16,-1 1-1 15,3-1 0-15,4 2 0 16,3-1-2-16,5 1-2 16,0-1 3-16,0-2 0 15,-3 1 0-15,0-1 0 16,-3 0-2-16,3-2 1 15,1-1-10-15,-2 0-5 0,1-1-9 16,2-2 2 0,-1-2 4-16,3 1-1 0,-3-1-6 15,1-2 3-15,-3 0 2 16,-2 0-6-16,-1 0 14 16,-3 0 10-16,-1 0 4 15,0 0 1-15,0-2 1 16,2-3 2-16,2 1-4 15,0 1-1-15,-2 0 1 16,-4-1 0-16,3-1 0 16,-2 0 0-16,0-2 0 15,0-3 0-15,-1-2 3 16,1-5 19-16,1-3 27 16,0 0 2-16,-1-2-12 15,1 0-2-15,-1 2-27 0,-1 0-2 16,-2 1-6-16,-1 1 1 15,-6 2 10-15,-1-1-9 16,-2 1 15-16,-1 1-14 16,0-1 0-16,-3-3 5 15,0 2 5-15,0-4 6 16,-7-3 7-16,-8-3-3 16,-5-6 16-16,-4-1 8 15,3-5-24-15,1 3 7 16,0 1-17-16,0 11-6 15,1 9-9-15,1 8-3 16,-5 7-23-16,1 0-43 16,-8 7-18-16,0 11 5 0,4 6-9 15,0-3-37-15,10-4-104 16</inkml:trace>
  <inkml:trace contextRef="#ctx0" brushRef="#br0" timeOffset="146623.12">16388 15061 106 0,'0'0'36'15,"0"0"3"-15,0 0-10 16,0 0 36-16,0 0-28 16,0 0-3-16,0 0-2 15,-37-56-15-15,23 54-12 16,-3 2-4-16,0 0-1 15,-2 0 1-15,4-3 1 16,-2 0 7-16,0-1 15 0,-4 1 0 16,0 0-7-16,-3 2-6 15,-2-1-8 1,-2 1 0-16,0 0-2 0,1-2 3 16,0 0-3-16,2-1 6 15,0-1 10-15,1 0 4 16,0 5-8-16,1-1-4 15,0 1-7-15,0 0 1 16,3 0-2-16,0 8-2 16,-2 2 1-16,2-1 0 15,4 0 0-15,-2-1 0 16,3-1 1-16,0-1-1 16,2 1 0-16,-1 2 0 0,2-1 0 15,3 1-1-15,-2 2 0 16,0 2-1-16,0 0 2 15,-3 3-1-15,0 1 1 16,-4 2 0-16,2-4 0 16,-1 0 0-16,4-1 0 15,0-1 0-15,4 0 0 16,3-2 0-16,1 1-1 16,2 2 0-16,3 1 0 15,0-2 1-15,0 0 0 16,0 2 1-16,0 2-1 15,0 0 0-15,8 0 0 16,1 0-1-16,3-1 1 16,4-1 2-16,6-1-2 0,5 0 0 15,7-3-3-15,8-2-3 16,7-5-7-16,2 0 3 16,3-4-15-16,-4 0 6 15,-1 0 18-15,-5-7 1 16,-4-6 0-16,-1 1 8 15,-2-2-1-15,-4 2-1 16,-2 0 0-16,-5-1 2 16,0-1-6-16,-1 0 4 15,2-3-4-15,-1-2 7 16,3-4-3-16,-2-2 3 16,3 0-4-16,-1 0 2 15,-2-1-5-15,-2 2 3 0,-5 4-3 16,-4 1 19-16,-4 3 4 15,-6 3-4-15,-1 2-3 16,-1 3 2-16,-4 0-18 16,0-1 7-16,0-1 18 15,0-2-4-15,-7 0-10 16,-4-2 7-16,-1 1-2 16,-3 3-8-16,2 4-10 15,-3 1-2-15,-3 5-48 16,-1 0-69-16,-3 10-42 15,1 1-168-15</inkml:trace>
  <inkml:trace contextRef="#ctx0" brushRef="#br0" timeOffset="146777.16">16330 15083 538 0,'0'0'117'15,"0"0"-34"-15,0 0-83 16,0 0-61-16,0 0-20 16,-43 85-74-16,27-52-248 15</inkml:trace>
  <inkml:trace contextRef="#ctx0" brushRef="#br0" timeOffset="148986.78">18309 15813 103 0,'0'0'51'0,"0"0"5"16,0 0-14-16,0 0 10 15,0 0-13-15,0 0 27 16,-49-45 17-16,45 33-34 16,0 5-23-16,0-1 4 15,-3 3-13-15,-2 1-16 16,-5 1-1-16,-6 3-11 15,-7-2 2-15,-3 2-4 16,0 0 10-16,-3 0-1 16,2-3 4-16,1 1 1 15,5-1 2-15,1 2-1 16,6 1-3-16,0 0 1 16,6 0-1-16,0 0-1 15,2 0 2-15,2 0 0 0,-5-3 2 16,1-4-2-16,-6 1 0 15,-5 2 1-15,-1 1-1 16,-2 1 0-16,-1 2 0 16,-1 0 0-16,1 0-3 15,0 2 2-15,2 5 1 16,4 0-1-16,0 0 0 16,6-2 0-16,1-1-2 15,4-2 3-15,3-2 0 16,-4 0 0-16,4 0 0 0,-4 0 0 15,0 0 3 1,-2 2-3-16,1-2 0 0,1 5 0 16,-1-1 0-16,0 6-1 15,1 0-3-15,1 0-2 16,-3-1 5-16,5 1 1 16,-3 0 0-16,0-2-1 15,1 0 1-15,2 2 0 16,-1-2 0-16,3-1-2 15,3 2-2-15,-1-3 1 16,2 3 1-16,-1 3 0 16,0-2 2-16,0 3-1 15,-1-2 1-15,-1 1 1 16,1 2-1-16,-2-3 1 16,1 0-1-16,3 2 0 0,1-1-1 15,1 2 1 1,0 0 0-16,0 0 0 0,0-1 0 15,0-1-2-15,0-1 2 16,3 3 1-16,2-3-1 16,1 0-1-16,0 1 1 15,1-1 1-15,-1 0 0 16,1 0 0-16,1 0-1 16,7 0 0-16,0 1-2 15,4-2 0-15,0-3-1 16,-1 0 2-16,2-3 0 15,-6 0 1-15,-3-1 5 16,1-1-5-16,-1 0 2 16,-4 3-1-16,3-1-1 15,2 0 0-15,2 0 1 0,2-1-1 16,5-1 0-16,1 0 1 16,3-2 1-16,-2 0-2 15,-1 0 2-15,1 0-2 16,-8 0 5-16,1 0-2 15,-2 0 4-15,-1 0 0 16,2 0-3-16,1 0-3 16,4 0 0-16,4 0-1 15,-1-5 1-15,1-1-1 16,-1 0 4-16,-3-5-4 16,0 1 16-16,-3-1 17 15,-3 2 19-15,-2 0-27 0,1 1-7 16,-2 0-16-16,1 2 0 15,3-2 0-15,-3-1-2 16,3 1 1-16,-2-3 0 16,2 0 7-16,-1 0 6 15,2-4 4-15,-4 4-2 16,0 1-12-16,0-1 3 16,-3 0-2-16,0-1 3 15,0-1 0-15,0-2-5 16,-5-1 8-16,1-1-7 0,-4-1 9 15,-1 0 5 1,0-2-9-16,0 1 8 0,0 4-7 16,0 4-4-16,0 3 1 15,0 3-7 1,0 1-2-16,0 1 0 0,0 2-5 16,0 1-24-16,-10 0-47 15,-16 3-75-15,-5 7 23 16,1-5-160-16</inkml:trace>
  <inkml:trace contextRef="#ctx0" brushRef="#br0" timeOffset="149146.68">18227 15744 733 0,'0'0'91'15,"0"0"-91"-15,0 0-26 16,0 0-130-16,0 0 65 16,-49 75-133-16</inkml:trace>
  <inkml:trace contextRef="#ctx0" brushRef="#br0" timeOffset="154615.28">8049 17215 34 0,'0'0'59'16,"0"0"36"-16,0 0-8 0,0 0 3 16,0 0-23-16,0 0-12 15,0 0-14-15,-17-28 12 16,14 24-30-16,0 2 38 16,-1-1-27-16,1-1-15 15,0-1 15-15,-2 4-17 16,3-1-7-16,-1 1-8 15,-2 1 0-15,1-2-2 16,-4 2-4-16,0-1 4 16,1 1-1-16,-2-2 0 15,-1-1 1-15,-2 2 2 16,3-3 0-16,-4 1 0 16,3-1-1-16,-3-1-1 0,1 0 1 15,-1 2-1-15,-3-3 2 16,3 3-2-16,-3-4 0 15,3 3 0-15,-2-2 0 16,-2 3 2-16,0-2-2 16,-2 2-1-16,-1 1 0 15,-7 2 0-15,3 0 0 16,-2 0 0-16,4 0 0 16,0 0 1-16,3 0-5 15,5 0 5-15,3 1 1 16,-1 0-1-16,4-1 0 15,-1 0 1-15,-3 0 2 16,3 0-3-16,1 0 1 16,-3 0 0-16,0-2 11 0,-1-1-4 15,0 0-5-15,0 2-3 16,-3-1 1-16,0 2-1 16,-2 0 0-16,1 0-1 15,-4 0 1-15,-4 0 0 16,6 0-2-16,0 0 4 15,0 0-2-15,5 0 1 16,0 0-1-16,0 0 1 16,4 0-1-16,-1 3-1 15,-2 3 0-15,0-3-1 16,2 4 1-16,-2-2 1 16,0 2 0-16,-6 1 0 15,3 1 0-15,-4-4 1 0,0 4-1 16,-1 1 0-16,-1 2-1 15,-3 1 1-15,2 1-1 16,2 3 1-16,1-5 0 16,4 3-2-16,0-2 1 15,6 0 1-15,3 0-5 16,0 3 4-16,5 1 0 16,1 5-1-16,0 5 1 15,0 0-1-15,7 2 1 16,8-1 1-16,6 0-4 0,6-2-3 15,1-4-7 1,2-2-5-16,0-4 5 0,-1-2 1 16,-4-5 7-16,-3-1-2 15,2-1 6-15,-1-3 2 16,4-3 0-16,4-1 1 16,9 0 1-16,6 0 0 15,5 0-4-15,1-4 0 16,0-4-8-16,-4-1 4 15,-2 1 6-15,-6-1 1 16,-7 2 4-16,0 1 2 16,-5 0-5-16,-1 3 0 15,4-7-1-15,-2 5 1 16,-3 0-2-16,0-4-9 16,-5 2 2-16,-3-1 2 0,-5-1-3 15,-1 1 8-15,-6-1 1 16,-3-4 20-16,-3 4 3 15,3-1 1-15,0 0-13 16,0 0 3-16,3 1 2 16,0 1-13-16,0-1-2 15,1 1-2-15,-1-1 3 16,0 1-3-16,-3 2 9 16,-3-4 23-16,0 3-5 15,0-3 4-15,0 0-3 16,0-2-17-16,-8 0 8 15,0 0-3-15,0-1-7 0,1 0-3 16,0 1-1-16,2 1-4 16,-1 2-1-16,4 1 1 15,-1 2-2-15,0 1 2 16,-1 2-2-16,-3 0 0 16,4 1-2-16,-2 1-3 15,-1 1-6-15,-3 0-51 16,-1 11-45-16,2 1-78 15,5-2-235-15</inkml:trace>
  <inkml:trace contextRef="#ctx0" brushRef="#br0" timeOffset="154766.11">7938 17244 404 0,'0'0'247'0,"0"0"-109"0,0 0-81 16,0 0-7-16,0 0-33 15,0 0-17-15,-7-29-8 16,11 48-194-16,9 1 0 16</inkml:trace>
  <inkml:trace contextRef="#ctx0" brushRef="#br0" timeOffset="157578.4">19218 17397 118 0,'0'0'87'15,"0"0"-54"-15,0 0 10 16,0 0-4-16,0 0 4 15,0 0-3-15,-48-20-16 16,42 17-2-16,1 3-1 0,-2-4 2 16,0 1-3-16,2 1 6 15,-2 0-5-15,-2 0-11 16,3-1 1-16,-2 2 0 16,1-1-3-16,-2 2-5 15,2-2-3-15,-1 2 0 16,2-1 0-16,0 1 1 15,-3-2 1-15,2 2-1 16,-1-1-1-16,-3 0 0 16,0-2 2-16,0 1-1 15,0 0 2-15,2 1 5 16,1-3 7-16,0 4 0 16,3 0 8-16,0-3-17 0,2 3-4 15,2 0-2 1,1 0 0-16,-2 0 0 0,1 0-2 15,1 0 4-15,0 0-2 16,-2-2 2-16,-1 1 0 16,-1-2 0-16,-2 0-2 15,2 0 0-15,0 1 0 16,3 2 0-16,-2-3 1 16,0 3-1-16,0-2 0 15,-2-1 0-15,1 0 0 16,0 2 0-16,2-1 1 15,-1 1-2-15,0-1 1 0,0 2 0 16,2 0-3-16,-2 0 1 16,0 0-2-16,0 0-1 15,-2 0 1-15,-1 0 4 16,0 0 0-16,-1 0 0 16,-1-3 0-16,-2 1 0 15,3 2 1-15,-1-3-1 16,-1 2 0-16,-3-1 0 15,-1 2-2-15,-4 0-5 16,1-1 1-16,-4 1-2 16,3 0 4-16,3 0 4 15,0 0 0-15,1 0 1 16,1 0-2-16,-1 0 0 16,2 0 1-16,1 0 0 15,1 0 0-15,-1 0 1 0,2 0-1 16,-1 0 0-16,2 0 0 15,1 0 0-15,1 0 0 16,2 1 0-16,3-1 1 16,-2 0-1-16,2 2-1 15,-1-2-3-15,0 1 1 16,-3-1 1-16,2 3 2 16,-2-1 0-16,-2-2 0 15,-2 3 1-15,-2 0-1 16,1 0 0-16,1 0-2 15,4 0 1-15,1-3 1 0,1 2-4 16,2-2 2-16,-1 0-2 16,-2 3-4-1,0 1 3-15,0-2 5 0,-3 4 2 16,0-1-1-16,-2-1-1 16,-1-1 1-16,5-1-1 15,-2 0 0-15,3 0 1 16,-3 2-1-16,4 3-2 15,-3 0-2-15,-1 3 3 16,0 0 1-16,-3 2 0 16,-2-3 0-16,2 3 0 15,-1-4 1-15,1 1 0 0,3-2-1 16,0-2 2 0,3 0-2-16,-2-1-2 0,4 2 2 15,-2 0-1 1,3 5-5-16,-2 0 6 0,2 2 2 15,0 1-1-15,0-2-1 16,0 2 0-16,0-1 0 16,0 2 0-16,0-1 0 15,0 3 0-15,0-1 0 16,0 2 1-16,12 2-1 16,5-1 0-16,1 2-13 15,0-1-8-15,-1-2-7 16,1-2 6-16,-2-2-3 15,-2-3 20-15,1 2-4 0,5-4-13 16,-2-1-4 0,6 0-15-16,2-4 1 0,1 1 4 15,2 0 18-15,-3-1 2 16,0 2-18-16,-1-1-46 16,-5 0 24-16,2-2-41 15</inkml:trace>
  <inkml:trace contextRef="#ctx0" brushRef="#br0" timeOffset="157927.87">19219 17824 28 0,'0'0'27'0,"0"0"4"0,0 0 21 16,93-60 30-16,-77 42 3 15,2-2 6-15,-6 2-6 16,1-2 6-16,-2 0-14 16,-2 0-20-16,-4 0-6 15,0-4 17-15,-5 2-18 16,0-2-18-16,0 2-9 16,0-2-8-16,-5 1-8 15,-5 0-5-15,0 1 0 16,-5 1-2-16,-3 2-2 15,-3 2 0-15,-3 4 0 16,-2 0-1-16,-3 7-6 0,-3 6-20 16,-4 0-47-16,3 10-122 15,9 4-152-15</inkml:trace>
  <inkml:trace contextRef="#ctx0" brushRef="#br0" timeOffset="158051.17">19335 17403 479 0,'0'0'79'16,"0"0"4"-16,0 0-52 15,0 0-31-15,0 0-21 16,0 0-311-16</inkml:trace>
  <inkml:trace contextRef="#ctx0" brushRef="#br0" timeOffset="159700.86">8577 17781 273 0,'0'0'185'16,"0"0"-78"-16,0 0 6 0,0 0-79 15,0 0-8-15,0 0 3 16,-3-5-21-16,3 5-8 15,0 0-2-15,0 0 2 16,0 0 4-16,0 0-3 16,0 0 2-16,0 0 2 15,0 0-5-15,0 0-1 16,0 0-23-16,0 0-77 16,0 0-19-16,0 0-64 15</inkml:trace>
  <inkml:trace contextRef="#ctx0" brushRef="#br0" timeOffset="160007.02">9236 17411 304 0,'0'0'103'15,"0"0"-38"-15,0 0 3 16,0 0-54-16,0 0-14 15,0 0-63-15,-22 12-75 16,22-2-203-16</inkml:trace>
  <inkml:trace contextRef="#ctx0" brushRef="#br0" timeOffset="160547.91">9493 17759 126 0,'0'0'255'0,"0"0"-122"15,0 0-18-15,0 0-89 16,0 0-4-16,0 0-3 16,-8-13-8-16,8 11-7 15,0 2 4-15,0 0 2 16,0 0 2-16,0 0 8 16,0 0 4-16,0 0-20 15,0 0-4-15,0 0-12 16,-1 0-2-16,-1 0 1 15,-2 0-7-15,2 0 5 0,-3 0 14 16,0 0-13 0,5 0-14-16,0 0-1 0,0 0-55 15,0 0-67-15,0 0-157 16</inkml:trace>
  <inkml:trace contextRef="#ctx0" brushRef="#br0" timeOffset="161067.44">10373 17274 179 0,'0'0'90'0,"0"0"-53"16,0 0-13-16,0 0 35 15,0 0 0-15,0 0 39 16,0-9-30-16,0 7-19 16,0 0-24-16,0 2-11 15,0 0-14-15,0 0-16 16,0 0-96-16,0 12 43 16,-2-3-125-16</inkml:trace>
  <inkml:trace contextRef="#ctx0" brushRef="#br0" timeOffset="161628.32">10517 17690 212 0,'0'0'125'15,"0"0"-42"-15,0 0-14 16,0 0 29-16,0 0-46 16,0 0-12-16,-9-6 2 15,9 6-37-15,0 0-5 16,0 0 0-16,0 0-73 15,0 0-73-15,0 0 36 16,0 4-87-16</inkml:trace>
  <inkml:trace contextRef="#ctx0" brushRef="#br0" timeOffset="162311.59">11393 17277 123 0,'0'0'107'15,"0"0"-37"-15,0 0-5 16,0 0 9-16,0 0-21 16,0 0-3-16,9-19-20 15,-3 19-30-15,0 0-5 16,3 0-145-16,-3 7-150 16</inkml:trace>
  <inkml:trace contextRef="#ctx0" brushRef="#br0" timeOffset="162767.11">11439 17626 220 0,'0'0'174'0,"0"0"-121"16,0 0-11-16,0 0-17 16,0 0-24-16,0 0 0 15,-6 0-1-15,6 0-4 16,0 0-33-16,0 0-5 15,0 0 17-15,0 0 23 0,0 0-14 16,0 0-70 0,0 0-168-16</inkml:trace>
  <inkml:trace contextRef="#ctx0" brushRef="#br0" timeOffset="163212.73">12254 17291 368 0,'0'0'108'16,"0"0"-29"-16,0 0-51 16,0 0-28-16,0 0-182 15,0 0-30-15</inkml:trace>
  <inkml:trace contextRef="#ctx0" brushRef="#br0" timeOffset="163726.67">12364 17624 231 0,'0'0'95'15,"0"0"-6"-15,0 0-2 16,0 0-9-16,0 0-3 16,0 0-38-16,-6 0-3 15,6 0-4-15,0 0-11 16,0 0-9-16,0 0-10 16,0 0-13-16,0 0-71 15,0 0-21-15,0 0-12 0,0 0-34 16,-4 0-1-16</inkml:trace>
  <inkml:trace contextRef="#ctx0" brushRef="#br0" timeOffset="166742.02">17856 17730 131 0,'0'0'101'16,"0"0"-101"-16,0 0-3 15,0 0-175-15</inkml:trace>
  <inkml:trace contextRef="#ctx0" brushRef="#br0" timeOffset="168217.47">20007 17584 156 0,'0'0'181'16,"0"0"-49"-16,0 0 9 15,0 0-48-15,0 0-7 16,0 0-25-16,-15-55-19 16,15 46-14-16,0 4-3 15,0 0-10-15,0 4-11 16,0-2 2-16,0 3-3 15,0 0-3-15,0 0-1 0,0 0-4 16,0 0-8-16,0 3-24 16,0 11 9-16,0 7 28 15,0 3-5-15,0 2 3 16,0-3 2-16,0-3 2 16,0-6-2-16,0-7-4 15,3-5 4-15,15-2 0 16,13-12 46-16,17-19 8 15,19-8-25-15,9-7-4 16,1 0-19-16,-2 0-3 16,-8 2-5-16,-8 5 2 15,-12 6-4-15,-9 6-16 16,-13 10-1-16,-10 6-8 16,-8 7-30-16,-5 4-51 15,-2 0-143-15,0 7-181 0</inkml:trace>
  <inkml:trace contextRef="#ctx0" brushRef="#br0" timeOffset="168392.67">20847 17352 736 0,'0'0'74'16,"0"0"-23"-16,0 0-51 15,0 0-120-15,0 0-35 16,0 0 97-16,-80 27-86 0,52-17-122 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5.68611" units="1/deg"/>
          <inkml:channelProperty channel="T" name="resolution" value="1" units="1/dev"/>
        </inkml:channelProperties>
      </inkml:inkSource>
      <inkml:timestamp xml:id="ts0" timeString="2025-03-30T04:03:54.607"/>
    </inkml:context>
    <inkml:brush xml:id="br0">
      <inkml:brushProperty name="width" value="0.05292" units="cm"/>
      <inkml:brushProperty name="height" value="0.05292" units="cm"/>
      <inkml:brushProperty name="color" value="#FF0000"/>
    </inkml:brush>
  </inkml:definitions>
  <inkml:trace contextRef="#ctx0" brushRef="#br0">3077 2894 579 0,'0'0'88'15,"0"0"-25"-15,0 0-1 16,0 0-40-16,0 0-5 16,0 0 7-16,0 0-1 15,2-55-4-15,-2 55-17 16,0 0-2-16,0 0-5 0,-2 16-7 16,-11 9 10-1,-5 9 2-15,-3 8 2 0,-4 0-2 16,2 2 0-16,1-6 0 15,3-9 2-15,7-13 0 16,7-7 0-16,2-8-1 16,-2-1 0-16,5-3 9 15,0-22-10-15,0-13-47 16,0-8-15-16,8-2 25 16,4 1 36-16,-2 7 1 15,1 5 1-15,4 5 0 16,0 6 4-16,5 9-5 15,3 8-3-15,1 7 1 16,0 0-3-16,-3 19-8 0,4 10 12 16,-1 10 1-16,-2 6 1 15,-2 1 3-15,2-1 1 16,-1-6-5-16,3-5 1 16,-3-11 1-16,3-9-1 15,-2-7 3-15,0-7-3 16,0-13 5-16,7-21 1 15,1-13-3-15,-3-8-1 16,-6-5 26-16,-11-2-8 16,-6 2 5-16,-4 12-11 15,0 9-6-15,0 17 19 16,0 13-18-16,0 9-10 16,2 3-48-16,10 23-93 0,0 19 104 15,-1 11-55 1,-7 9-20-16,-4-4-35 0,0-13-157 15</inkml:trace>
  <inkml:trace contextRef="#ctx0" brushRef="#br0" timeOffset="648.08">3684 3035 447 0,'0'0'127'0,"0"0"-48"16,0 0-35-16,0 0-7 15,0 0 2-15,0 0-1 0,66-62-12 16,-57 48-3 0,0-1 3-16,-6-4 3 0,-3-1-12 15,0 0-11-15,-3 5 6 16,-15 2-11-16,0 8-1 16,0 5-11-16,2 0 0 15,2 22-20-15,5 11 4 16,9 8 15-16,0 6-8 15,20 1-38-15,29-1 32 16,12-9-25-16,17-12-4 16,7-17-7-16,-2-9-5 15,-4-7 41-15,-15-17 25 16,-11-4 1-16,-15 3 6 16,-16 3-3-16,-15 5 37 15,-7 8 84-15,-13 4-41 0,-19 5-52 16,-10 12-22-16,-4 19-9 15,2 9 0-15,5 3 0 16,6 3 0-16,3-2 0 16,2-6 0-16,10-12 0 15,3-11-34-15,12-15 15 16,3-4 19-16,0-27 3 16,22-16-3-16,-1-7-68 15,0-3-13-15,-12 6 44 16,-9 9 31-16,0 11 6 15,-2 14 85-15,-4 8 43 16,5 9-91-16,1 0-37 0,-1 6-13 16,-1 16-10-16,2 11 20 15,0 7 3-15,3 4-1 16,16-2 1-16,10-5 3 16,11-2-2-16,15-13-1 15,17-12-1-15,13-10-50 16,9-11-22-16,-3-20-42 15,-13-8-9-15,-18-4-151 16</inkml:trace>
  <inkml:trace contextRef="#ctx0" brushRef="#br0" timeOffset="847.59">4724 2944 32 0,'0'0'142'0,"-12"-106"67"16,-3 57-20-16,3 7-11 16,5 9-78-16,1 11-26 0,5 10-16 15,-2 7-19-15,3 5-39 16,0 2-6-16,0 28-41 15,13 18 39-15,-3 15 7 16,-1 8 0-16,-4 7 0 16,-1 0 0-16,4-6 1 15,1-9-11-15,7-12-14 16,1-14-14-16,2-13-2 16,-3-12-35-16,-1-12-98 15,-6-20-155-15</inkml:trace>
  <inkml:trace contextRef="#ctx0" brushRef="#br0" timeOffset="1044.34">4373 2942 429 0,'0'0'60'0,"0"0"-36"15,87-8 31-15,-47 8-17 16,4 0-20-16,8 0 0 15,3 0 7-15,6 0-4 16,3 0-17-16,-1 0-4 16,1 0-77-16,-9 0-245 15</inkml:trace>
  <inkml:trace contextRef="#ctx0" brushRef="#br0" timeOffset="1547">5634 2815 437 0,'0'0'88'15,"0"0"-65"-15,0 0-23 16,0 0-13-16,0 0 13 16,0 0 46-16,76-7 38 15,-9 5-22-15,18-4-29 16,17 2-25-16,8-4-1 15,-1 1-7-15,-9-5-6 16,-18 2-8-16,-27-2 14 16,-24 3 6-16,-22-2 10 15,-9 0 47-15,-14-4-55 16,-27 1-8-16,-13 1-1 16,-2 6-4-16,10 5 5 0,17 2 4 15,13 12-4-15,7 21 1 16,-3 21-2-16,6 12 1 15,6 6 0-15,0 4-1 16,4-4-17-16,16-9-61 16,-1-14-52-16,1-18-210 15</inkml:trace>
  <inkml:trace contextRef="#ctx0" brushRef="#br0" timeOffset="2512.3">6359 3012 806 0,'0'0'88'0,"0"0"-88"16,0 0-14-16,0 0-2 15,0 0 16-15,0 98 4 16,0-53 0-16,0-2-3 16,0-7 1-16,1-7-2 15,10-8-1-15,-1-11 0 16,1-10 0-16,9 0 2 15,9-25 7-15,5-12 0 16,-1-7-4-16,-8-5-3 16,-16 3 1-16,-9 3-2 15,-31 6-4-15,-18 4-41 16,-5 11-2-16,9 6 25 16,19 8 22-16,12 5 0 0,14 3 0 15,0 0-22-15,0 7-63 16,0 5 84-16,11-2-24 15,18-3 11-15,16-7 0 16,6 0 14-16,1-5 6 16,-3-9 12-16,-13 0 13 15,-8 1 14-15,-14 0 34 16,-8 5-20-16,-4 2-7 16,-2 3-21-16,0 3-11 15,0 0-20-15,0 9-19 16,8 25-43-16,-3 24 57 15,-1 21 3-15,1 16 2 16,-1 11 2-16,0 9 3 0,1-4-1 16,-4-11-1-16,1-22 3 15,-2-27-5-15,0-23 0 16,0-21-1-16,0-7 4 16,0-24 26-16,-2-26-30 15,-8-24-29-15,3-20 15 16,-4-13 14-16,-2-1-1 15,-2 8-7-15,-3 20 0 16,3 22 3-16,5 16 1 16,8 18 4-16,2 7 2 15,19 8-2-15,16 7-4 0,5 2 1 16,8 4-1 0,2 17-2-16,-2 6 3 0,0 5 2 15,-10 2 1-15,-4 2 0 16,-12-4-1-16,-10-8 1 15,-10-2-2-15,-2-1-7 16,-23-1 9-16,-19-3 0 16,-7 0-29-16,-8-8-12 15,5-2-25-15,6-7 10 16,10 0-30-16,10-2 36 16,19-17 13-16,7-10 25 15,12-4 4-15,30-5 8 16,16 0 4-16,8 2-2 15,6 5 9-15,-6 8 18 0,-12 7 3 16,-11 8 11-16,-17 6 24 16,-11 2-31-16,-8 0-36 15,-5 12-9-15,-1 10 2 16,-1 7 4-16,0 7 2 16,-9 3 1-16,-4-2 3 15,3-3 2-15,2-5-3 16,3-3-2-16,-1-2-2 15,0-8-96-15,-4-10-110 16</inkml:trace>
  <inkml:trace contextRef="#ctx0" brushRef="#br0" timeOffset="2685.03">7061 2759 872 0,'0'0'17'0,"0"0"23"15,0 0-40-15,0 0-18 16,0 0-64-16,0 0 69 16,75 104-28-16,-44-43-69 15,5-8-44-15,6-18-152 16</inkml:trace>
  <inkml:trace contextRef="#ctx0" brushRef="#br0" timeOffset="3012.56">7422 3052 607 0,'0'0'109'0,"0"0"5"0,0 0-62 16,0 0-44-16,0 0-8 15,0 0-16-15,27 1-4 16,-3 3 20-16,6-1 0 16,1-3-2-16,-1 0-10 15,-9-3 1-15,-6-9 9 16,-11-5 2-16,-4-2 1 15,-6-3 8-15,-22 2-8 16,-12 3 0-16,-3 11-2 16,1 6-3-16,2 4 0 15,4 26-4-15,6 10-4 16,3 11 5-16,6 5 6 16,6 4 0-16,14 1-2 0,1-10 3 15,28-10-4-15,21-12-10 16,14-15-3-16,11-14 1 15,10-10-131-15</inkml:trace>
  <inkml:trace contextRef="#ctx0" brushRef="#br0" timeOffset="3694.66">8222 3169 423 0,'0'0'44'0,"0"0"16"16,0 0 28-16,0 0-11 15,0 0-28-15,0 0-23 16,-36-21-25-16,36 21-1 16,21 0-1-16,18 6 1 15,22-1 18-15,24-2-9 16,15-2 0-16,12-1-9 16,1 0-14-16,-12 0-33 15,-14-9 19-15,-20-6-14 16,-24-1 8-16,-19-4-22 0,-18 1 21 15,-6-2-13 1,-34 0 4-16,-22 2-56 0,-3 1-12 16,-3 5 112-16,20 2 100 15,18 8-8-15,16 3-69 16,8 0-23-16,2 17-3 16,16 6 3-16,3 4 27 15,6 1 10-15,-1 2 18 16,0-3 1-16,-4-5-24 15,-7-1-4-15,-2-6-11 16,-8-1-10-16,-5 1-5 16,0 0 1-16,-27 7-3 15,-10-2-39-15,-5-2-88 16,6-8-187-16</inkml:trace>
  <inkml:trace contextRef="#ctx0" brushRef="#br0" timeOffset="4443.79">9587 2928 631 0,'0'0'88'0,"0"0"-52"0,0 0-36 16,0 0-15-16,0 0 14 16,0 0-1-16,28 14 2 15,-23-8 0-15,0 2 0 16,1-2 0-16,-3-4 1 16,0-1 0-16,0-1 5 15,-3 0 2-15,0 0 0 16,0 0 0-16,-4-3-8 15,-24-3-15-15,-7 5-6 16,-4 1 6-16,1 9 12 16,8 19-5-16,10 6 1 15,7 7 4-15,13 5 1 16,0 0-4-16,16 0 5 16,17-9-1-16,17-13-2 0,15-19-7 15,13-5 7-15,5-30 0 16,-4-12 3-16,-7-13 1 15,-8-9 0-15,-15-1 0 16,-13-2 3-16,-21 4 16 16,-15 3 5-16,-14 7 7 15,-18 10-29-15,0 13 32 16,8 13 19-16,12 15-34 16,4 2-19-16,2 24-18 15,-5 18 14-15,-1 15 4 16,2 14 0-16,1 5 3 0,2 0-2 15,2-4 5 1,5-14-5-16,0-18-1 0,0-17-2 16,3-12-1-16,4-10 1 15,1-1 2-15,7-15 13 16,7-18-13-16,3-5-9 16,-2 0 9-16,-8 8 4 15,-4 12 31-15,-3 9-4 16,0 9-31-16,2 0-3 15,6 9-11-15,2 11 6 16,-6 5 0-16,-1 6-17 16,-4 0 5-16,1 1-50 15,-4-6-4-15,-4-11-81 16,0-12-215-16</inkml:trace>
  <inkml:trace contextRef="#ctx0" brushRef="#br0" timeOffset="4604.68">10320 3254 707 0,'0'0'88'0,"0"0"-36"16,0 0-44-16,0 0-8 15,0 0-154-15,0 0-101 16</inkml:trace>
  <inkml:trace contextRef="#ctx0" brushRef="#br0" timeOffset="5293.9">10965 2769 569 0,'0'0'35'16,"0"0"-25"-16,0 0-10 16,0 0-13-16,0 0 13 15,0 0 1-15,-52 90 1 16,37-57 3-16,4-1-3 16,-3-1 4-16,0-1-2 15,-3-2-1-15,3-4 1 16,5-5-4-16,3-5-8 0,6-3-31 15,9-5-20-15,27-6 20 16,19 0 5-16,13-6-14 16,7-8 37-16,-5 3 11 15,-6 2 0-15,-12-1-8 16,-10 3-14-16,-12 0-27 16,-11 1 7-16,-8 1 29 15,-8-3 13-15,-3 1 64 16,0-2-7-16,0-2-20 15,-5-3 12-15,-2-3 15 16,-1-1 17-16,-2-3 27 16,2 2-3-16,1 6-29 15,4 7-40-15,-1 5-19 16,4 1-17-16,-1 0-7 0,1 0-4 16,-2 3-12-16,0 20-14 15,-1 11 37-15,-3 8 0 16,-3 5 0-16,1 3 0 15,0-1 0-15,3 0-2 16,4-2-23-16,-2-7-53 16,0-10-104-16,3-18-266 15</inkml:trace>
  <inkml:trace contextRef="#ctx0" brushRef="#br0" timeOffset="5505.23">11618 3285 847 0,'0'0'45'16,"0"0"-45"-16,0 0-10 16,0 0-36-16,0 0 32 15,0 0 14-15,-30 104-2 16,5-46-21-16,-3-3-114 15,2-9-165-15</inkml:trace>
  <inkml:trace contextRef="#ctx0" brushRef="#br0" timeOffset="6058.83">11973 2842 506 0,'0'0'66'15,"0"0"-9"-15,0 0-27 0,0 0-30 16,0 0 0-16,0 0 3 16,-3-9 0-16,33 9 2 15,21 0 52-15,22 0-19 16,16-3-24-16,6-2-14 15,0-1 0-15,-9-3-7 16,-14-2-13-16,-20 1-20 16,-19 1-44-16,-24-2-37 15,-9 2-12-15,-30 1-217 16</inkml:trace>
  <inkml:trace contextRef="#ctx0" brushRef="#br0" timeOffset="6191.93">12354 2779 91 0,'0'0'139'16,"0"0"-35"-16,0 0-40 15,-61 80-16-15,50-32 27 0,-1 9-38 16,2 10-9-16,1 5-17 16,3 1-2-16,6-3-9 15,0-6-43-15,0-19-143 16</inkml:trace>
  <inkml:trace contextRef="#ctx0" brushRef="#br0" timeOffset="6457.15">12740 3176 651 0,'0'0'137'0,"0"0"-23"16,0 0-73-16,0 0-39 15,0 0-2-15,0 0-12 16,0 22 6-16,-3 11 6 16,-8 8 1-16,-2 3-1 15,-2 2 0-15,2 2-9 16,5 1-37-16,4-10-33 16,4-17-186-16</inkml:trace>
  <inkml:trace contextRef="#ctx0" brushRef="#br0" timeOffset="-173383.1">1086 4407 91 0,'0'0'40'0,"0"0"28"15,0 0-20-15,0 0-20 16,0 0 27-16,45-74 44 15,-42 64 10-15,-2 3-87 16,2-1 73-16,-1 1-27 16,-2 2 1-16,0 0-52 15,0 2 13-15,0 1-13 16,0 2-12-16,0 0-5 16,0 0 0-16,0 0 0 15,0 0 0-15,0 0-1 0,0 0 0 16,0 0-1-16,0 0 1 15,0 0 0-15,0 0-2 16,0 0 3-16,0 0 0 16,0 0 0-16,0 0 2 15,0 0 3-15,0 0 7 16,0 0 8-16,0 0-8 16,0 0-7-16,0 0-3 15,0 0-2-15,0 0 0 16,0 0-3-16,-5 0-4 15,-5 0 0-15,-5 3-18 16,-7 7-22-16,-5 2 28 0,-4 5 12 16,-1 1-7-16,-2 3-2 15,3 1-7-15,-5 1 23 16,0-1-3-16,-1-5 2 16,7-1 1-16,4-3 1 15,7-1 0-15,7-1-1 16,6-2-4-16,6 5 2 15,0 2-3-15,0 2 1 16,0 4 4-16,9 0 0 16,2 4 0-16,-1 1 1 15,-3-1-1-15,-2 1 0 16,-2 0 0-16,0 2 0 16,-3-2 0-16,0 4 0 15,0-2 0-15,0 2 0 0,0 1 0 16,0 2 0-16,0 0 0 15,0 2-1-15,0-2 1 16,0 0 0-16,3-1 0 16,3 0 0-16,6-2 1 15,-2 0-1-15,4-5 0 16,1-1-1-16,-1-1 1 16,-3 2 0-16,4 1 1 15,-3-1-1-15,-3 3-1 16,-2 0 1-16,-1-2 0 15,-3 2 0-15,0-2 0 16,-3 0 0-16,0 0 0 16,0-1 1-16,0 0-2 0,0-2 2 15,0 1-2-15,0 2 1 16,0 1 0-16,3-2 0 16,-1-1 1-16,-2 2-2 15,0-3 3-15,0 2-4 16,0-3 2-16,-5 3-4 15,-8 0 0-15,-7-3 4 16,-2 1 0-16,-3 0 2 16,-1-3-2-16,-2-1-4 15,1-3 3-15,0-3-4 16,2-4 3-16,1 0 2 16,5-1 1-16,2-1-1 15,1 1-1-15,2-1-3 0,0-1-13 16,5-2 0-1,5 2 10-15,1-6-2 0,3-1 4 16,0 0 5-16,0 0 0 16,0 0 3-16,0 0 3 15,0 0 21-15,0 0-15 16,-1-6 0-16,1-2-3 16,0 1-2-16,0-3-2 15,0 1-3-15,0 1 4 16,0-1-3-16,0 4 6 15,0 2-6-15,0 3-1 16,0 0-2-16,0 0-4 0,0 0 1 16,0-1 2-1,0 1-4-15,0 0 1 0,6 0 4 16,3 0 0-16,1 4 0 16,-1 7-3-16,0 3 2 15,-1 3-2-15,-1 2 2 16,-4 3-2-16,0 1 2 15,0-3 0-15,-3 4 0 16,0-4 1-16,0 3 0 16,0 1 0-16,0 1 1 15,0 1-1-15,0-1 0 16,0 0 0-16,3 1 0 16,0 0-1-16,-1 0 0 0,-2-1 1 15,0 3 0-15,0-3 0 16,0 1 0-16,-3 2-1 15,-8 0-3 1,1 2 3-16,2-2 1 0,1 0 0 16,1-2 0-16,4 1-1 15,1 2 1-15,1 0 1 16,0 2 0-16,0 1-1 16,6 0 0-16,1 0 0 15,0 0 0-15,1-2 0 16,-2 0 0-16,-3-2 0 15,-3 3 0-15,0 0-1 16,0 1 0-16,-3 2 0 16,-3-3 1-16,2 1 0 0,2 0 0 15,-1-3 0 1,2-2 0-16,-1 4 1 0,2 0-1 16,0-4 0-16,0 4 0 15,0-2 0-15,0 0 0 16,-1-2 1-16,-1 0-1 15,0-1 0-15,2 1 0 16,-1-5 0-16,1-1 0 16,0 0-1-16,-1-1 1 15,1-2 1-15,0 1-1 16,0-1 0-16,0 0 0 16,-2-1 0-16,-1 2 0 15,-1-2 0-15,-6 0 0 0,5 2 0 16,1-2 0-16,0-3 0 15,3 1 0-15,-1-5 0 16,-1 2 0-16,3 1 0 16,-1-2 0-16,-1 0 0 15,2 3 0-15,-4-5 0 16,3 5 0-16,-2 2 0 16,3 0 0-16,-3 1 0 15,-2 3-1-15,-1 0 0 16,3 1 1-16,-3 1 0 15,2 3 0-15,1-3 0 16,0 2 1-16,0 1-1 16,-2-3 0-16,1 2 1 15,-2 0-1-15,0 1 0 0,0 1 0 16,-1 1 0-16,5 0 0 16,-4 2 0-16,0 0 0 15,-3 1 0-15,2-2 0 16,-4 1 0-16,4 0 0 15,1-3 0-15,3 2 0 16,0-2 0-16,3-1 0 16,0 0-1-16,0-3 0 15,3 2 1-15,3-1 1 16,-3 0-1-16,1-1 0 16,-1 2 1-16,0-1-2 0,0 0 2 15,-3 4-1 1,0-2 0-16,0-2 0 0,-3 1 1 15,-3-1-2-15,2 0 1 16,1 1 0-16,1-2 1 16,1-1-1-16,-1 4-1 15,1-1 1-15,-2 2 0 16,3 2 0-16,-2-5 1 16,1 1-2-16,-1-1 2 15,1-4-2-15,1 1 2 16,-2-1-1-16,-1-2 0 15,2 0 1-15,-2-3-1 0,-1 3 0 16,2 0 0-16,2-1-1 16,0 1 1-16,-3-1 0 15,3-1 0-15,0 1 0 16,-3-1 1-16,3 4-1 16,-3 0 0-16,0 0-1 15,0 1 2-15,1 0-2 16,0 2 1-16,2-2 0 15,0-2 1-15,0-1-1 16,0-2-1-16,0-1 1 16,0 3 0-16,0-5-1 15,0 2 2-15,2 0-1 16,0-4 0-16,4-1-3 16,-3 2 3-16,0-2 0 15,3 3 0-15,0-2 1 0,-2 3-1 16,1-1 0-1,-2 0 0-15,1 0 1 0,1 0-1 16,-2-3 0-16,1-1 0 16,2-2-1-16,-1 0 1 15,-2 1 0-15,4 0-1 16,-1-2 1-16,3 2 0 16,-3-2-2-16,3-1 1 15,3 2 0-15,-1-1 1 16,2-1 1-16,5 2-1 15,-1 1 0-15,3-1 3 16,7 0-3-16,4 1-2 16,4-3 2-16,9-4 0 15,1 0 2-15,1 0-2 0,2 0 0 16,0 0 0-16,2-6 1 16,-5-1 0-16,-3 2-1 15,4-3 2-15,2-2-2 16,4 1-2-16,5-1 1 15,-1 1 0-15,-1 1-5 16,-8 3 6-16,-3 1 0 16,-9 1-4-16,-10 1 2 15,-5 1 2-15,-4-1 0 16,-2-1 2-16,-3 0 0 16,0 0-2-16,2 0 3 15,-4-2-2-15,2 2 3 16,-4-1-3-16,-3 2 10 0,-2 2 25 15,-2-3-1-15,0 3-28 16,0-5 43-16,1 1-26 16,1 0-20-16,-2 0 0 15,0 0-1-15,0 4-3 16,0-1-1-16,0 1-3 16,0 0-14-16,-6 3-80 15,-18 8-97-15,2-7-280 16</inkml:trace>
  <inkml:trace contextRef="#ctx0" brushRef="#br0" timeOffset="-173254.67">1659 9875 663 0,'0'0'22'15,"0"0"-22"-15,0 0-83 16,0 0-151-16</inkml:trace>
  <inkml:trace contextRef="#ctx0" brushRef="#br0" timeOffset="-134088.09">854 11065 29 0,'0'0'425'0,"0"0"-376"15,0 0 4-15,0 0-34 16,0 0 17-16,0 0-25 15,0 0-8-15,-5-35 0 16,4 34 0-16,-1 1 17 0,1-1 4 16,-1 0 0-16,2 1 16 15,0 0-16-15,-1 0-3 16,1 0-7-16,0 0 5 16,0 0-6-16,0 0 1 15,0 0 6-15,0 0-1 16,0 0-2-16,0 0-7 15,0 0-10-15,0 0-7 16,0 1-5-16,12 18 9 16,4 7-2-16,0 8-3 15,-1 7 6-15,0 0 0 16,-1-7-9-16,-1-7 4 0,-3-11 0 16,1-10-1-16,4-6 8 15,7-4 0-15,18-29 12 16,20-17-2-16,21-14-10 15,15-4-1-15,6-1-6 16,4 3 3-16,-6 1 0 16,-9 9 4-16,-12 6 2 15,-12 9-2-15,-21 11 2 16,-19 11 3-16,-12 9 4 16,-8 3 1-16,-5 6 6 15,-1 0-6-15,-1 0-8 16,0 1-2-16,0 0-4 15,0 0-32-15,-10 6-40 16,-8 13-63-16,-4-2-47 16</inkml:trace>
  <inkml:trace contextRef="#ctx0" brushRef="#br0" timeOffset="-133923.48">1841 10832 565 0,'0'0'109'0,"0"0"6"15,0 0-84-15,0 0-31 16,0 0-163-16,0 0-61 16</inkml:trace>
  <inkml:trace contextRef="#ctx0" brushRef="#br0" timeOffset="-115122.9">901 12223 235 0,'0'0'92'16,"0"0"-18"-16,0 0 46 16,0 0-87-16,0 0-7 15,0 0-19-15,0 0 22 16,-9-26-13-16,3 23 23 16,-1-1-13-16,1 1 10 0,0 1-16 15,1 1-9-15,1-1-6 16,0 0-5-16,4 2 2 15,0 0-1-15,0 0-1 16,0 0 1-16,0 0 1 16,0 0 0-16,0-3 9 15,-1-1 15-15,-3 1-20 16,0-5 1-16,-1 0 8 16,-1 1-3-16,3-2 3 15,0 0-9-15,3-2 9 0,-4 0-7 16,2 0-3-1,2 0 3-15,-3 2-6 0,3 1 3 16,0 4 4-16,0-1-8 16,0 4 2-16,0 1-3 15,0 0-2-15,0 0 0 16,0 0-4-16,0 0-4 16,0 7 4-16,15 6 4 15,3 2 2-15,0 4-1 16,3 1 0-16,1 2 1 15,1 0-1-15,0-1 1 16,1 0-2-16,0-6-6 16,0-4 2-16,-1-3 2 15,6-8 2-15,7 0 1 16,12-17 1-16,13-20 0 0,11-7 0 16,4-10 6-1,3-4-6-15,-8 3 1 0,-5 5-1 16,-14 10 4-16,-15 12-3 15,-13 10-1-15,-13 10 5 16,-7 4 10-16,-2 1 13 16,-1 1-5-16,1 1-5 15,-1-1-10-15,0 1-3 16,1 1-5-16,-2 0 0 16,0 0-14-16,0 0-17 15,0 1-26-15,0 21-118 16,-13 4-24-16,-14-1-159 0</inkml:trace>
  <inkml:trace contextRef="#ctx0" brushRef="#br0" timeOffset="-114969.25">1595 12028 697 0,'0'0'105'15,"0"0"-47"-15,0 0-22 16,0 0-3-16,0 0-5 15,0 0-28-15,0 13-37 16,1 8-172-16,-1 0 39 16</inkml:trace>
  <inkml:trace contextRef="#ctx0" brushRef="#br0" timeOffset="-86135.46">959 13400 142 0,'0'0'159'0,"0"0"-115"16,0 0-7-16,0 0-9 15,0 0 38-15,0 0-31 16,0 0 1-16,-15-14-10 16,14 12 22-16,-2 1-30 15,3 1 12-15,-1 0-10 16,1 0-15-16,0 0-5 0,0 0 0 15,0 0 0-15,0 0 0 16,0 0 1-16,0 0-1 16,0 0 2-16,0 0 7 15,0 0 3-15,-2-2 8 16,1 0 0-16,-1-2-13 16,1 1 4-16,-2-3 8 15,1-2-1-15,-2 0-10 16,2 1 18-16,-1-4-16 15,3 1 13-15,-3 0-11 16,3 3 4-16,0 2-6 16,0 5 9-16,-2 0-16 15,2 0-3-15,0 0-3 16,0 0-6-16,0 0-25 16,0 7-20-16,0 10 38 0,8 8 14 15,1 3 0-15,3 3 1 16,-2 3 1-16,1-1 0 15,-1-3-1-15,4-4 0 16,-2-6-3-16,1-3 0 16,1-7-1-16,0-4-2 15,3-6 3-15,7 0-1 16,10-16 5-16,18-20 14 16,20-17-2-16,16-10 1 15,6-7 7-15,-2 2-3 16,-5 5-7-16,-11 10-3 15,-14 9-7-15,-15 10 1 0,-14 13-1 16,-14 8 1-16,-10 4-1 16,-2 7 0-16,-5-1 0 15,-2 3-1-15,1 0-4 16,-1 0-17-16,0 0-20 16,0 0-27-16,0 12-37 15,-7 12 56-15,-11-6-98 16</inkml:trace>
  <inkml:trace contextRef="#ctx0" brushRef="#br0" timeOffset="-85967.15">1796 13169 625 0,'0'0'50'0,"0"0"22"0,0 0-16 16,0 0-13-16,0 0-38 15,0 0-5-15,0 18-176 16,0-6-25-16,-7-4-166 16</inkml:trace>
</inkml:ink>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BDA1DD1-E8CC-B6FA-F70C-EEB48ECC42A0}"/>
              </a:ext>
            </a:extLst>
          </p:cNvPr>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spcBef>
                <a:spcPts val="0"/>
              </a:spcBef>
              <a:spcAft>
                <a:spcPts val="0"/>
              </a:spcAft>
              <a:defRPr/>
            </a:pPr>
            <a:endParaRPr lang="en-US" dirty="0">
              <a:latin typeface="Arial" pitchFamily="34" charset="0"/>
              <a:cs typeface="Arial" pitchFamily="34" charset="0"/>
            </a:endParaRPr>
          </a:p>
        </p:txBody>
      </p:sp>
      <p:sp>
        <p:nvSpPr>
          <p:cNvPr id="3" name="Rectangle 2">
            <a:extLst>
              <a:ext uri="{FF2B5EF4-FFF2-40B4-BE49-F238E27FC236}">
                <a16:creationId xmlns:a16="http://schemas.microsoft.com/office/drawing/2014/main" id="{4C530474-E7A4-389B-AC15-E1AFB8606349}"/>
              </a:ext>
            </a:extLst>
          </p:cNvPr>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Rectangle 3">
            <a:extLst>
              <a:ext uri="{FF2B5EF4-FFF2-40B4-BE49-F238E27FC236}">
                <a16:creationId xmlns:a16="http://schemas.microsoft.com/office/drawing/2014/main" id="{C47D3D02-C472-AA8B-2AAA-F51D10AA93E5}"/>
              </a:ext>
            </a:extLst>
          </p:cNvPr>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AACD5626-1A8C-310C-A585-3542093B8317}"/>
              </a:ext>
            </a:extLst>
          </p:cNvPr>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6" name="Picture 10" descr="BITS_university_logo_whitevert.png">
            <a:extLst>
              <a:ext uri="{FF2B5EF4-FFF2-40B4-BE49-F238E27FC236}">
                <a16:creationId xmlns:a16="http://schemas.microsoft.com/office/drawing/2014/main" id="{6F7292B0-D8F8-A732-1377-C3013441D3B2}"/>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F451A403-DEFC-748C-C8CA-1E5F8A774719}"/>
              </a:ext>
            </a:extLst>
          </p:cNvPr>
          <p:cNvSpPr txBox="1"/>
          <p:nvPr userDrawn="1"/>
        </p:nvSpPr>
        <p:spPr>
          <a:xfrm>
            <a:off x="-76200" y="52578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8" name="TextBox 7">
            <a:extLst>
              <a:ext uri="{FF2B5EF4-FFF2-40B4-BE49-F238E27FC236}">
                <a16:creationId xmlns:a16="http://schemas.microsoft.com/office/drawing/2014/main" id="{CFA237CD-26AB-8BDB-79B4-752316E3D645}"/>
              </a:ext>
            </a:extLst>
          </p:cNvPr>
          <p:cNvSpPr txBox="1">
            <a:spLocks noChangeArrowheads="1"/>
          </p:cNvSpPr>
          <p:nvPr userDrawn="1"/>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1200">
                <a:solidFill>
                  <a:srgbClr val="FFFFFF"/>
                </a:solidFil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043380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grpSp>
        <p:nvGrpSpPr>
          <p:cNvPr id="2" name="Group 19">
            <a:extLst>
              <a:ext uri="{FF2B5EF4-FFF2-40B4-BE49-F238E27FC236}">
                <a16:creationId xmlns:a16="http://schemas.microsoft.com/office/drawing/2014/main" id="{76F42A94-4515-B4CC-CC50-DCA6DD071787}"/>
              </a:ext>
            </a:extLst>
          </p:cNvPr>
          <p:cNvGrpSpPr>
            <a:grpSpLocks/>
          </p:cNvGrpSpPr>
          <p:nvPr userDrawn="1"/>
        </p:nvGrpSpPr>
        <p:grpSpPr bwMode="auto">
          <a:xfrm>
            <a:off x="0" y="1295400"/>
            <a:ext cx="7010400" cy="46038"/>
            <a:chOff x="1905000" y="6553200"/>
            <a:chExt cx="7010400" cy="45719"/>
          </a:xfrm>
        </p:grpSpPr>
        <p:sp>
          <p:nvSpPr>
            <p:cNvPr id="4" name="Rectangle 3">
              <a:extLst>
                <a:ext uri="{FF2B5EF4-FFF2-40B4-BE49-F238E27FC236}">
                  <a16:creationId xmlns:a16="http://schemas.microsoft.com/office/drawing/2014/main" id="{745939B7-0C07-CF14-7B6B-E367A0859A0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16D3971C-EFD2-3B31-3C2A-39A0B480AF82}"/>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15DF83DD-C60A-229C-4EA8-162C2877CC69}"/>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7" name="Group 24">
            <a:extLst>
              <a:ext uri="{FF2B5EF4-FFF2-40B4-BE49-F238E27FC236}">
                <a16:creationId xmlns:a16="http://schemas.microsoft.com/office/drawing/2014/main" id="{1FA4D60A-30A8-D75E-ABAF-E0E86DC3E337}"/>
              </a:ext>
            </a:extLst>
          </p:cNvPr>
          <p:cNvGrpSpPr>
            <a:grpSpLocks/>
          </p:cNvGrpSpPr>
          <p:nvPr userDrawn="1"/>
        </p:nvGrpSpPr>
        <p:grpSpPr bwMode="auto">
          <a:xfrm>
            <a:off x="2133600" y="6553200"/>
            <a:ext cx="7010400" cy="46038"/>
            <a:chOff x="1905000" y="6553200"/>
            <a:chExt cx="7010400" cy="45719"/>
          </a:xfrm>
        </p:grpSpPr>
        <p:sp>
          <p:nvSpPr>
            <p:cNvPr id="8" name="Rectangle 7">
              <a:extLst>
                <a:ext uri="{FF2B5EF4-FFF2-40B4-BE49-F238E27FC236}">
                  <a16:creationId xmlns:a16="http://schemas.microsoft.com/office/drawing/2014/main" id="{F4499E81-780F-0730-CDA5-128592391645}"/>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81FD4CA7-C036-2E43-905B-DE5ECC5F1CF5}"/>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Rectangle 9">
              <a:extLst>
                <a:ext uri="{FF2B5EF4-FFF2-40B4-BE49-F238E27FC236}">
                  <a16:creationId xmlns:a16="http://schemas.microsoft.com/office/drawing/2014/main" id="{7A7DF3BD-3D96-988C-30FD-89B67476D590}"/>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1" name="Picture 14" descr="Picture 7.png">
            <a:extLst>
              <a:ext uri="{FF2B5EF4-FFF2-40B4-BE49-F238E27FC236}">
                <a16:creationId xmlns:a16="http://schemas.microsoft.com/office/drawing/2014/main" id="{F95393D6-95CD-0F12-8649-2066E8FD4AAE}"/>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A96334BB-9D60-DFD1-743D-537624DFEB65}"/>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Pilani Campus</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0609491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CDD7D55E-300D-09D2-AA78-2A25D43235F1}"/>
              </a:ext>
            </a:extLst>
          </p:cNvPr>
          <p:cNvGrpSpPr>
            <a:grpSpLocks/>
          </p:cNvGrpSpPr>
          <p:nvPr userDrawn="1"/>
        </p:nvGrpSpPr>
        <p:grpSpPr bwMode="auto">
          <a:xfrm rot="5400000">
            <a:off x="5006182" y="2567781"/>
            <a:ext cx="5181600" cy="46037"/>
            <a:chOff x="1905000" y="6553200"/>
            <a:chExt cx="7010400" cy="45719"/>
          </a:xfrm>
        </p:grpSpPr>
        <p:sp>
          <p:nvSpPr>
            <p:cNvPr id="4" name="Rectangle 3">
              <a:extLst>
                <a:ext uri="{FF2B5EF4-FFF2-40B4-BE49-F238E27FC236}">
                  <a16:creationId xmlns:a16="http://schemas.microsoft.com/office/drawing/2014/main" id="{0D20A767-1D23-CA7F-A312-63BEA034B545}"/>
                </a:ext>
              </a:extLst>
            </p:cNvPr>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86C04CEE-02A5-F7D2-3226-701D7D434054}"/>
                </a:ext>
              </a:extLst>
            </p:cNvPr>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0E540EEB-D7FB-E2D1-CCF7-4ECD6FDAE402}"/>
                </a:ext>
              </a:extLst>
            </p:cNvPr>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8" name="Picture 10" descr="Picture 7.png">
            <a:extLst>
              <a:ext uri="{FF2B5EF4-FFF2-40B4-BE49-F238E27FC236}">
                <a16:creationId xmlns:a16="http://schemas.microsoft.com/office/drawing/2014/main" id="{B1F0A0AA-0901-412C-F645-8C5A9DE2A33C}"/>
              </a:ext>
            </a:extLst>
          </p:cNvPr>
          <p:cNvPicPr>
            <a:picLocks noChangeAspect="1"/>
          </p:cNvPicPr>
          <p:nvPr userDrawn="1"/>
        </p:nvPicPr>
        <p:blipFill>
          <a:blip r:embed="rId2">
            <a:extLst>
              <a:ext uri="{28A0092B-C50C-407E-A947-70E740481C1C}">
                <a14:useLocalDpi xmlns:a14="http://schemas.microsoft.com/office/drawing/2010/main" val="0"/>
              </a:ext>
            </a:extLst>
          </a:blip>
          <a:srcRect l="5336" t="1923"/>
          <a:stretch>
            <a:fillRect/>
          </a:stretch>
        </p:blipFill>
        <p:spPr bwMode="auto">
          <a:xfrm>
            <a:off x="-7938" y="381000"/>
            <a:ext cx="692151"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982B896B-9271-F37D-FBC1-030EDCEF0BF1}"/>
              </a:ext>
            </a:extLst>
          </p:cNvPr>
          <p:cNvSpPr txBox="1">
            <a:spLocks noChangeArrowheads="1"/>
          </p:cNvSpPr>
          <p:nvPr userDrawn="1"/>
        </p:nvSpPr>
        <p:spPr bwMode="auto">
          <a:xfrm rot="5400000">
            <a:off x="-2794793" y="3809206"/>
            <a:ext cx="586740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900" b="1">
                <a:solidFill>
                  <a:srgbClr val="101141"/>
                </a:solidFill>
              </a:rPr>
              <a:t>BITS </a:t>
            </a:r>
            <a:r>
              <a:rPr lang="en-US" altLang="en-US" sz="900">
                <a:solidFill>
                  <a:srgbClr val="101141"/>
                </a:solidFill>
              </a:rPr>
              <a:t>Pilani, Pilani Campus</a:t>
            </a:r>
          </a:p>
        </p:txBody>
      </p:sp>
      <p:sp>
        <p:nvSpPr>
          <p:cNvPr id="3" name="Vertical Text Placeholder 2"/>
          <p:cNvSpPr>
            <a:spLocks noGrp="1"/>
          </p:cNvSpPr>
          <p:nvPr>
            <p:ph type="body" orient="vert" idx="1"/>
          </p:nvPr>
        </p:nvSpPr>
        <p:spPr>
          <a:xfrm>
            <a:off x="1219200" y="38100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8"/>
          <p:cNvSpPr>
            <a:spLocks noGrp="1"/>
          </p:cNvSpPr>
          <p:nvPr>
            <p:ph sz="quarter" idx="10"/>
          </p:nvPr>
        </p:nvSpPr>
        <p:spPr>
          <a:xfrm rot="5400000">
            <a:off x="5410200" y="2743200"/>
            <a:ext cx="58674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396951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B590CBD-4861-900A-C800-736AE71BCA74}"/>
              </a:ext>
            </a:extLst>
          </p:cNvPr>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2CC24C8E-8868-A5AA-7DC9-EB44F4AB0622}"/>
              </a:ext>
            </a:extLst>
          </p:cNvPr>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747DDCA2-16AD-B9CA-C50F-26F82BE8A804}"/>
              </a:ext>
            </a:extLst>
          </p:cNvPr>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9EDF08B1-9F36-12FD-D3D0-C082DD6673D0}"/>
              </a:ext>
            </a:extLst>
          </p:cNvPr>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8" name="Picture 10" descr="BITS_university_logo_whitevert.png">
            <a:extLst>
              <a:ext uri="{FF2B5EF4-FFF2-40B4-BE49-F238E27FC236}">
                <a16:creationId xmlns:a16="http://schemas.microsoft.com/office/drawing/2014/main" id="{5B7B58EA-A3EA-E05C-BAEA-BEE756BB9CC9}"/>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76B21B58-62EB-1CB3-6735-C28910289B28}"/>
              </a:ext>
            </a:extLst>
          </p:cNvPr>
          <p:cNvSpPr txBox="1"/>
          <p:nvPr userDrawn="1"/>
        </p:nvSpPr>
        <p:spPr>
          <a:xfrm>
            <a:off x="-76200" y="52578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9">
            <a:extLst>
              <a:ext uri="{FF2B5EF4-FFF2-40B4-BE49-F238E27FC236}">
                <a16:creationId xmlns:a16="http://schemas.microsoft.com/office/drawing/2014/main" id="{B249CADA-FC60-4D04-5F62-16A92B0AF3B7}"/>
              </a:ext>
            </a:extLst>
          </p:cNvPr>
          <p:cNvSpPr txBox="1">
            <a:spLocks noChangeArrowheads="1"/>
          </p:cNvSpPr>
          <p:nvPr userDrawn="1"/>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1200">
                <a:solidFill>
                  <a:srgbClr val="FFFFFF"/>
                </a:solidFil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268591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2" name="Picture 6" descr="\\Server\D\jyoti\FI023_BITS_v1\styleguide img\IMG_5627_b.jpg">
            <a:extLst>
              <a:ext uri="{FF2B5EF4-FFF2-40B4-BE49-F238E27FC236}">
                <a16:creationId xmlns:a16="http://schemas.microsoft.com/office/drawing/2014/main" id="{5EC70876-5073-4650-C54B-270364D5E49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54F8A4A5-C56F-6AB0-E9E8-E84EB6A10ED6}"/>
              </a:ext>
            </a:extLst>
          </p:cNvPr>
          <p:cNvSpPr/>
          <p:nvPr userDrawn="1"/>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4" name="Picture 8" descr="Picture 7.png">
            <a:extLst>
              <a:ext uri="{FF2B5EF4-FFF2-40B4-BE49-F238E27FC236}">
                <a16:creationId xmlns:a16="http://schemas.microsoft.com/office/drawing/2014/main" id="{E3E94FD7-14F4-4B48-FC1B-1BFDEEFD8E27}"/>
              </a:ext>
            </a:extLst>
          </p:cNvPr>
          <p:cNvPicPr>
            <a:picLocks noChangeAspect="1"/>
          </p:cNvPicPr>
          <p:nvPr userDrawn="1"/>
        </p:nvPicPr>
        <p:blipFill>
          <a:blip r:embed="rId3">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F3ED5FC6-2753-641A-E1B3-395519276131}"/>
              </a:ext>
            </a:extLst>
          </p:cNvPr>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B7F2B6EF-2006-DEFE-7044-C3708EC4B4B1}"/>
              </a:ext>
            </a:extLst>
          </p:cNvPr>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61D0912F-EA05-1BF9-7E13-FD44D6C583B7}"/>
              </a:ext>
            </a:extLst>
          </p:cNvPr>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TextBox 7">
            <a:extLst>
              <a:ext uri="{FF2B5EF4-FFF2-40B4-BE49-F238E27FC236}">
                <a16:creationId xmlns:a16="http://schemas.microsoft.com/office/drawing/2014/main" id="{5600EA54-5063-A094-F907-552886FBF7F3}"/>
              </a:ext>
            </a:extLst>
          </p:cNvPr>
          <p:cNvSpPr txBox="1"/>
          <p:nvPr userDrawn="1"/>
        </p:nvSpPr>
        <p:spPr>
          <a:xfrm>
            <a:off x="6858000" y="7620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9" name="TextBox 8">
            <a:extLst>
              <a:ext uri="{FF2B5EF4-FFF2-40B4-BE49-F238E27FC236}">
                <a16:creationId xmlns:a16="http://schemas.microsoft.com/office/drawing/2014/main" id="{6CF6D9BB-3FC0-6E52-CEEE-88ED743C28A3}"/>
              </a:ext>
            </a:extLst>
          </p:cNvPr>
          <p:cNvSpPr txBox="1">
            <a:spLocks noChangeArrowheads="1"/>
          </p:cNvSpPr>
          <p:nvPr userDrawn="1"/>
        </p:nvSpPr>
        <p:spPr bwMode="auto">
          <a:xfrm>
            <a:off x="7086600" y="11715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1200">
                <a:solidFill>
                  <a:srgbClr val="FFFFFF"/>
                </a:solidFil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597175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ED903C-5C60-287B-280A-2FF67F078EDE}"/>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Pilani Campus</a:t>
            </a:r>
          </a:p>
        </p:txBody>
      </p:sp>
      <p:grpSp>
        <p:nvGrpSpPr>
          <p:cNvPr id="4" name="Group 11">
            <a:extLst>
              <a:ext uri="{FF2B5EF4-FFF2-40B4-BE49-F238E27FC236}">
                <a16:creationId xmlns:a16="http://schemas.microsoft.com/office/drawing/2014/main" id="{23076B49-1B25-DB55-B539-9C045B3D26D9}"/>
              </a:ext>
            </a:extLst>
          </p:cNvPr>
          <p:cNvGrpSpPr>
            <a:grpSpLocks/>
          </p:cNvGrpSpPr>
          <p:nvPr userDrawn="1"/>
        </p:nvGrpSpPr>
        <p:grpSpPr bwMode="auto">
          <a:xfrm>
            <a:off x="2084388" y="6550025"/>
            <a:ext cx="7059612" cy="49213"/>
            <a:chOff x="2083888" y="6550671"/>
            <a:chExt cx="7060112" cy="48665"/>
          </a:xfrm>
        </p:grpSpPr>
        <p:sp>
          <p:nvSpPr>
            <p:cNvPr id="5" name="Rectangle 4">
              <a:extLst>
                <a:ext uri="{FF2B5EF4-FFF2-40B4-BE49-F238E27FC236}">
                  <a16:creationId xmlns:a16="http://schemas.microsoft.com/office/drawing/2014/main" id="{4DB79261-54B8-2D13-402F-1944C5B8E4A7}"/>
                </a:ext>
              </a:extLst>
            </p:cNvPr>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14696C07-9801-74CA-9A5C-1053D87C25F0}"/>
                </a:ext>
              </a:extLst>
            </p:cNvPr>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97B45895-13A1-BFAB-4A6A-887196A1E6E9}"/>
                </a:ext>
              </a:extLst>
            </p:cNvPr>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8" name="Picture 11" descr="Picture 7.png">
            <a:extLst>
              <a:ext uri="{FF2B5EF4-FFF2-40B4-BE49-F238E27FC236}">
                <a16:creationId xmlns:a16="http://schemas.microsoft.com/office/drawing/2014/main" id="{640833E1-8BED-752A-0B3A-B559FBE67BF9}"/>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18">
            <a:extLst>
              <a:ext uri="{FF2B5EF4-FFF2-40B4-BE49-F238E27FC236}">
                <a16:creationId xmlns:a16="http://schemas.microsoft.com/office/drawing/2014/main" id="{23370666-8098-B883-79C4-19463691F5C7}"/>
              </a:ext>
            </a:extLst>
          </p:cNvPr>
          <p:cNvGrpSpPr>
            <a:grpSpLocks/>
          </p:cNvGrpSpPr>
          <p:nvPr userDrawn="1"/>
        </p:nvGrpSpPr>
        <p:grpSpPr bwMode="auto">
          <a:xfrm>
            <a:off x="2133600" y="6553200"/>
            <a:ext cx="7010400" cy="46038"/>
            <a:chOff x="1905000" y="6553200"/>
            <a:chExt cx="7010400" cy="45719"/>
          </a:xfrm>
        </p:grpSpPr>
        <p:sp>
          <p:nvSpPr>
            <p:cNvPr id="10" name="Rectangle 9">
              <a:extLst>
                <a:ext uri="{FF2B5EF4-FFF2-40B4-BE49-F238E27FC236}">
                  <a16:creationId xmlns:a16="http://schemas.microsoft.com/office/drawing/2014/main" id="{BDC41C2B-5E0D-FE37-4EEB-744076896640}"/>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B1A90594-B9A0-30C3-7F0A-8713B94FD197}"/>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64836818-5F2D-B9A0-95E8-A291786EC921}"/>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3" name="Group 22">
            <a:extLst>
              <a:ext uri="{FF2B5EF4-FFF2-40B4-BE49-F238E27FC236}">
                <a16:creationId xmlns:a16="http://schemas.microsoft.com/office/drawing/2014/main" id="{708A3D00-0104-E63B-D320-A80F51D1A6AD}"/>
              </a:ext>
            </a:extLst>
          </p:cNvPr>
          <p:cNvGrpSpPr>
            <a:grpSpLocks/>
          </p:cNvGrpSpPr>
          <p:nvPr userDrawn="1"/>
        </p:nvGrpSpPr>
        <p:grpSpPr bwMode="auto">
          <a:xfrm>
            <a:off x="0" y="1295400"/>
            <a:ext cx="7010400" cy="46038"/>
            <a:chOff x="1905000" y="6553200"/>
            <a:chExt cx="7010400" cy="45719"/>
          </a:xfrm>
        </p:grpSpPr>
        <p:sp>
          <p:nvSpPr>
            <p:cNvPr id="14" name="Rectangle 13">
              <a:extLst>
                <a:ext uri="{FF2B5EF4-FFF2-40B4-BE49-F238E27FC236}">
                  <a16:creationId xmlns:a16="http://schemas.microsoft.com/office/drawing/2014/main" id="{94D2DE96-B755-7A34-C661-352098D30090}"/>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a:extLst>
                <a:ext uri="{FF2B5EF4-FFF2-40B4-BE49-F238E27FC236}">
                  <a16:creationId xmlns:a16="http://schemas.microsoft.com/office/drawing/2014/main" id="{53CF952B-7D90-BB15-BDCE-EA4B6CB238B4}"/>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a:extLst>
                <a:ext uri="{FF2B5EF4-FFF2-40B4-BE49-F238E27FC236}">
                  <a16:creationId xmlns:a16="http://schemas.microsoft.com/office/drawing/2014/main" id="{4A1FA385-2B41-0971-31B3-C06248C1BADF}"/>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612639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2" name="Picture 6" descr="Picture 7.png">
            <a:extLst>
              <a:ext uri="{FF2B5EF4-FFF2-40B4-BE49-F238E27FC236}">
                <a16:creationId xmlns:a16="http://schemas.microsoft.com/office/drawing/2014/main" id="{F4C588EB-68B6-84AA-E8B8-60840AF1A6F0}"/>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9">
            <a:extLst>
              <a:ext uri="{FF2B5EF4-FFF2-40B4-BE49-F238E27FC236}">
                <a16:creationId xmlns:a16="http://schemas.microsoft.com/office/drawing/2014/main" id="{7C12B796-7326-9DEE-EA3F-C15ED53BE690}"/>
              </a:ext>
            </a:extLst>
          </p:cNvPr>
          <p:cNvGrpSpPr>
            <a:grpSpLocks/>
          </p:cNvGrpSpPr>
          <p:nvPr userDrawn="1"/>
        </p:nvGrpSpPr>
        <p:grpSpPr bwMode="auto">
          <a:xfrm>
            <a:off x="0" y="1295400"/>
            <a:ext cx="7010400" cy="46038"/>
            <a:chOff x="1905000" y="6553200"/>
            <a:chExt cx="7010400" cy="45719"/>
          </a:xfrm>
        </p:grpSpPr>
        <p:sp>
          <p:nvSpPr>
            <p:cNvPr id="6" name="Rectangle 5">
              <a:extLst>
                <a:ext uri="{FF2B5EF4-FFF2-40B4-BE49-F238E27FC236}">
                  <a16:creationId xmlns:a16="http://schemas.microsoft.com/office/drawing/2014/main" id="{99BEA896-CC00-1DA7-9EB3-784ED103217B}"/>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89D2E4C0-CBBA-4F13-B84F-6BAB2D1D1732}"/>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745514C7-820F-C3FC-E93E-BB4E8859A3FF}"/>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9" name="Group 28">
            <a:extLst>
              <a:ext uri="{FF2B5EF4-FFF2-40B4-BE49-F238E27FC236}">
                <a16:creationId xmlns:a16="http://schemas.microsoft.com/office/drawing/2014/main" id="{A726A5E7-5D11-3A99-EA0E-E8B2841982DA}"/>
              </a:ext>
            </a:extLst>
          </p:cNvPr>
          <p:cNvGrpSpPr>
            <a:grpSpLocks/>
          </p:cNvGrpSpPr>
          <p:nvPr userDrawn="1"/>
        </p:nvGrpSpPr>
        <p:grpSpPr bwMode="auto">
          <a:xfrm>
            <a:off x="2133600" y="6553200"/>
            <a:ext cx="7010400" cy="46038"/>
            <a:chOff x="1905000" y="6553200"/>
            <a:chExt cx="7010400" cy="45719"/>
          </a:xfrm>
        </p:grpSpPr>
        <p:sp>
          <p:nvSpPr>
            <p:cNvPr id="10" name="Rectangle 9">
              <a:extLst>
                <a:ext uri="{FF2B5EF4-FFF2-40B4-BE49-F238E27FC236}">
                  <a16:creationId xmlns:a16="http://schemas.microsoft.com/office/drawing/2014/main" id="{68DB9DDA-DF0B-1689-22CA-51B9ACB3E700}"/>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EEEB5379-CC89-5B2D-59F4-EEC62C771A39}"/>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0A862BB3-D5B5-D5E6-91D5-57E8096949EB}"/>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13" name="TextBox 12">
            <a:extLst>
              <a:ext uri="{FF2B5EF4-FFF2-40B4-BE49-F238E27FC236}">
                <a16:creationId xmlns:a16="http://schemas.microsoft.com/office/drawing/2014/main" id="{9E175EC2-9062-E61C-06DA-238D1B6169EA}"/>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Pilani Campus</a:t>
            </a:r>
          </a:p>
        </p:txBody>
      </p:sp>
      <p:sp>
        <p:nvSpPr>
          <p:cNvPr id="3" name="Content Placeholder 2"/>
          <p:cNvSpPr>
            <a:spLocks noGrp="1"/>
          </p:cNvSpPr>
          <p:nvPr>
            <p:ph sz="half" idx="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4" name="Content Placeholder 3"/>
          <p:cNvSpPr>
            <a:spLocks noGrp="1"/>
          </p:cNvSpPr>
          <p:nvPr>
            <p:ph sz="half" idx="2"/>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331847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 name="Group 10">
            <a:extLst>
              <a:ext uri="{FF2B5EF4-FFF2-40B4-BE49-F238E27FC236}">
                <a16:creationId xmlns:a16="http://schemas.microsoft.com/office/drawing/2014/main" id="{E2F89341-D429-F4E1-4980-DD2C83222A3D}"/>
              </a:ext>
            </a:extLst>
          </p:cNvPr>
          <p:cNvGrpSpPr>
            <a:grpSpLocks/>
          </p:cNvGrpSpPr>
          <p:nvPr userDrawn="1"/>
        </p:nvGrpSpPr>
        <p:grpSpPr bwMode="auto">
          <a:xfrm>
            <a:off x="0" y="1295400"/>
            <a:ext cx="7010400" cy="46038"/>
            <a:chOff x="1905000" y="6553200"/>
            <a:chExt cx="7010400" cy="45719"/>
          </a:xfrm>
        </p:grpSpPr>
        <p:sp>
          <p:nvSpPr>
            <p:cNvPr id="7" name="Rectangle 6">
              <a:extLst>
                <a:ext uri="{FF2B5EF4-FFF2-40B4-BE49-F238E27FC236}">
                  <a16:creationId xmlns:a16="http://schemas.microsoft.com/office/drawing/2014/main" id="{6B69BCC1-2546-76BB-9D3D-A4062822350B}"/>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1378A028-FEE3-7CDD-3BA7-35BA1FDC6C74}"/>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8985C9AA-984D-8E8F-CB39-22BCCB8CF8FA}"/>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1" name="Group 15">
            <a:extLst>
              <a:ext uri="{FF2B5EF4-FFF2-40B4-BE49-F238E27FC236}">
                <a16:creationId xmlns:a16="http://schemas.microsoft.com/office/drawing/2014/main" id="{44E21602-D447-D246-C52A-544EA5B020F9}"/>
              </a:ext>
            </a:extLst>
          </p:cNvPr>
          <p:cNvGrpSpPr>
            <a:grpSpLocks/>
          </p:cNvGrpSpPr>
          <p:nvPr userDrawn="1"/>
        </p:nvGrpSpPr>
        <p:grpSpPr bwMode="auto">
          <a:xfrm>
            <a:off x="2133600" y="6553200"/>
            <a:ext cx="7010400" cy="46038"/>
            <a:chOff x="1905000" y="6553200"/>
            <a:chExt cx="7010400" cy="45719"/>
          </a:xfrm>
        </p:grpSpPr>
        <p:sp>
          <p:nvSpPr>
            <p:cNvPr id="12" name="Rectangle 11">
              <a:extLst>
                <a:ext uri="{FF2B5EF4-FFF2-40B4-BE49-F238E27FC236}">
                  <a16:creationId xmlns:a16="http://schemas.microsoft.com/office/drawing/2014/main" id="{A525A675-6D33-B4BF-2C6F-9C52652F8CB6}"/>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AD1BA810-666B-DE6B-7914-826BAACD31D8}"/>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Rectangle 13">
              <a:extLst>
                <a:ext uri="{FF2B5EF4-FFF2-40B4-BE49-F238E27FC236}">
                  <a16:creationId xmlns:a16="http://schemas.microsoft.com/office/drawing/2014/main" id="{2C157C25-D1B5-F634-E8DE-0089603A017C}"/>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5" name="Picture 14" descr="Picture 7.png">
            <a:extLst>
              <a:ext uri="{FF2B5EF4-FFF2-40B4-BE49-F238E27FC236}">
                <a16:creationId xmlns:a16="http://schemas.microsoft.com/office/drawing/2014/main" id="{DB404F74-63AB-C32F-C47D-499A54E00150}"/>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B815ECDF-61D2-289B-DC58-0BC78A6CE2E1}"/>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30256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2" name="Group 5">
            <a:extLst>
              <a:ext uri="{FF2B5EF4-FFF2-40B4-BE49-F238E27FC236}">
                <a16:creationId xmlns:a16="http://schemas.microsoft.com/office/drawing/2014/main" id="{C8E35FD1-8347-27C3-10A2-C24412863874}"/>
              </a:ext>
            </a:extLst>
          </p:cNvPr>
          <p:cNvGrpSpPr>
            <a:grpSpLocks/>
          </p:cNvGrpSpPr>
          <p:nvPr userDrawn="1"/>
        </p:nvGrpSpPr>
        <p:grpSpPr bwMode="auto">
          <a:xfrm>
            <a:off x="0" y="1295400"/>
            <a:ext cx="7010400" cy="46038"/>
            <a:chOff x="1905000" y="6553200"/>
            <a:chExt cx="7010400" cy="45719"/>
          </a:xfrm>
        </p:grpSpPr>
        <p:sp>
          <p:nvSpPr>
            <p:cNvPr id="3" name="Rectangle 2">
              <a:extLst>
                <a:ext uri="{FF2B5EF4-FFF2-40B4-BE49-F238E27FC236}">
                  <a16:creationId xmlns:a16="http://schemas.microsoft.com/office/drawing/2014/main" id="{0A2D7978-7AFF-6769-9FA0-8AF6A32DA773}"/>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Rectangle 3">
              <a:extLst>
                <a:ext uri="{FF2B5EF4-FFF2-40B4-BE49-F238E27FC236}">
                  <a16:creationId xmlns:a16="http://schemas.microsoft.com/office/drawing/2014/main" id="{952F5F6D-8600-D75A-570A-E67071B1CCC5}"/>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CB8E14F5-7CB3-42A7-247E-D1361A1382EA}"/>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7" name="Group 10">
            <a:extLst>
              <a:ext uri="{FF2B5EF4-FFF2-40B4-BE49-F238E27FC236}">
                <a16:creationId xmlns:a16="http://schemas.microsoft.com/office/drawing/2014/main" id="{2BD6BD6D-AFEB-F55B-6C45-792837585002}"/>
              </a:ext>
            </a:extLst>
          </p:cNvPr>
          <p:cNvGrpSpPr>
            <a:grpSpLocks/>
          </p:cNvGrpSpPr>
          <p:nvPr userDrawn="1"/>
        </p:nvGrpSpPr>
        <p:grpSpPr bwMode="auto">
          <a:xfrm>
            <a:off x="2133600" y="6553200"/>
            <a:ext cx="7010400" cy="46038"/>
            <a:chOff x="1905000" y="6553200"/>
            <a:chExt cx="7010400" cy="45719"/>
          </a:xfrm>
        </p:grpSpPr>
        <p:sp>
          <p:nvSpPr>
            <p:cNvPr id="8" name="Rectangle 7">
              <a:extLst>
                <a:ext uri="{FF2B5EF4-FFF2-40B4-BE49-F238E27FC236}">
                  <a16:creationId xmlns:a16="http://schemas.microsoft.com/office/drawing/2014/main" id="{E5878AA5-51A6-2CE9-910B-1A66BA040638}"/>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680E75A0-0986-03CF-25FC-90E4DC2367CD}"/>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Rectangle 9">
              <a:extLst>
                <a:ext uri="{FF2B5EF4-FFF2-40B4-BE49-F238E27FC236}">
                  <a16:creationId xmlns:a16="http://schemas.microsoft.com/office/drawing/2014/main" id="{19D3D60E-97EB-9EA7-5B0C-C0EE8262FCC3}"/>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1" name="Picture 14" descr="Picture 7.png">
            <a:extLst>
              <a:ext uri="{FF2B5EF4-FFF2-40B4-BE49-F238E27FC236}">
                <a16:creationId xmlns:a16="http://schemas.microsoft.com/office/drawing/2014/main" id="{6542B775-2A33-C135-DABE-EC158B636484}"/>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99C54169-346B-CD8B-87E2-25C1FFBFBAB6}"/>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0360437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2" name="Group 8">
            <a:extLst>
              <a:ext uri="{FF2B5EF4-FFF2-40B4-BE49-F238E27FC236}">
                <a16:creationId xmlns:a16="http://schemas.microsoft.com/office/drawing/2014/main" id="{C712D5A5-450C-7177-AF99-7D69A38C1F98}"/>
              </a:ext>
            </a:extLst>
          </p:cNvPr>
          <p:cNvGrpSpPr>
            <a:grpSpLocks/>
          </p:cNvGrpSpPr>
          <p:nvPr userDrawn="1"/>
        </p:nvGrpSpPr>
        <p:grpSpPr bwMode="auto">
          <a:xfrm>
            <a:off x="0" y="1295400"/>
            <a:ext cx="7010400" cy="46038"/>
            <a:chOff x="1905000" y="6553200"/>
            <a:chExt cx="7010400" cy="45719"/>
          </a:xfrm>
        </p:grpSpPr>
        <p:sp>
          <p:nvSpPr>
            <p:cNvPr id="5" name="Rectangle 4">
              <a:extLst>
                <a:ext uri="{FF2B5EF4-FFF2-40B4-BE49-F238E27FC236}">
                  <a16:creationId xmlns:a16="http://schemas.microsoft.com/office/drawing/2014/main" id="{1B0FD375-3EDB-A8AA-9669-C71AB9F0467A}"/>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4FCFC89B-E465-9200-8A6E-EAFD7CF0C9FE}"/>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3B46E23F-3399-FEFC-3E7C-3891FD6ABD08}"/>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9" name="Group 13">
            <a:extLst>
              <a:ext uri="{FF2B5EF4-FFF2-40B4-BE49-F238E27FC236}">
                <a16:creationId xmlns:a16="http://schemas.microsoft.com/office/drawing/2014/main" id="{5A960C63-C35F-3A88-E30B-EFE51CCAFF63}"/>
              </a:ext>
            </a:extLst>
          </p:cNvPr>
          <p:cNvGrpSpPr>
            <a:grpSpLocks/>
          </p:cNvGrpSpPr>
          <p:nvPr userDrawn="1"/>
        </p:nvGrpSpPr>
        <p:grpSpPr bwMode="auto">
          <a:xfrm>
            <a:off x="2133600" y="6553200"/>
            <a:ext cx="7010400" cy="46038"/>
            <a:chOff x="1905000" y="6553200"/>
            <a:chExt cx="7010400" cy="45719"/>
          </a:xfrm>
        </p:grpSpPr>
        <p:sp>
          <p:nvSpPr>
            <p:cNvPr id="10" name="Rectangle 9">
              <a:extLst>
                <a:ext uri="{FF2B5EF4-FFF2-40B4-BE49-F238E27FC236}">
                  <a16:creationId xmlns:a16="http://schemas.microsoft.com/office/drawing/2014/main" id="{6349060D-199E-3D7C-3008-0B1F2B9B754A}"/>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067C024A-A290-F9E3-E548-68F9EF26D232}"/>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150027C2-B606-7460-56B6-E1880B7AED1F}"/>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3" name="Picture 14" descr="Picture 7.png">
            <a:extLst>
              <a:ext uri="{FF2B5EF4-FFF2-40B4-BE49-F238E27FC236}">
                <a16:creationId xmlns:a16="http://schemas.microsoft.com/office/drawing/2014/main" id="{B0C026D8-4D69-7CC9-59D3-A45B185ED0E8}"/>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60F3631E-57A2-7C00-488E-DB7D466D8FB4}"/>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Pilani Campus</a:t>
            </a:r>
          </a:p>
        </p:txBody>
      </p:sp>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6067003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grpSp>
        <p:nvGrpSpPr>
          <p:cNvPr id="6" name="Group 6">
            <a:extLst>
              <a:ext uri="{FF2B5EF4-FFF2-40B4-BE49-F238E27FC236}">
                <a16:creationId xmlns:a16="http://schemas.microsoft.com/office/drawing/2014/main" id="{D9AA95A8-01AA-61FC-ACB8-061B26FD0C4B}"/>
              </a:ext>
            </a:extLst>
          </p:cNvPr>
          <p:cNvGrpSpPr>
            <a:grpSpLocks/>
          </p:cNvGrpSpPr>
          <p:nvPr userDrawn="1"/>
        </p:nvGrpSpPr>
        <p:grpSpPr bwMode="auto">
          <a:xfrm>
            <a:off x="0" y="1295400"/>
            <a:ext cx="7010400" cy="46038"/>
            <a:chOff x="1905000" y="6553200"/>
            <a:chExt cx="7010400" cy="45719"/>
          </a:xfrm>
        </p:grpSpPr>
        <p:sp>
          <p:nvSpPr>
            <p:cNvPr id="7" name="Rectangle 6">
              <a:extLst>
                <a:ext uri="{FF2B5EF4-FFF2-40B4-BE49-F238E27FC236}">
                  <a16:creationId xmlns:a16="http://schemas.microsoft.com/office/drawing/2014/main" id="{E4CF9FBF-1ED8-689A-56C3-8A7FB5C8058D}"/>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39448D0E-B0C5-74AA-8D82-C75A16510BC9}"/>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0E41CE46-2A17-E3AC-9CA0-05F7C63F8FCD}"/>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0" name="Group 10">
            <a:extLst>
              <a:ext uri="{FF2B5EF4-FFF2-40B4-BE49-F238E27FC236}">
                <a16:creationId xmlns:a16="http://schemas.microsoft.com/office/drawing/2014/main" id="{8E1E143B-154B-ABF7-4D4A-6654763C98EE}"/>
              </a:ext>
            </a:extLst>
          </p:cNvPr>
          <p:cNvGrpSpPr>
            <a:grpSpLocks/>
          </p:cNvGrpSpPr>
          <p:nvPr userDrawn="1"/>
        </p:nvGrpSpPr>
        <p:grpSpPr bwMode="auto">
          <a:xfrm>
            <a:off x="2133600" y="6553200"/>
            <a:ext cx="7010400" cy="46038"/>
            <a:chOff x="1905000" y="6553200"/>
            <a:chExt cx="7010400" cy="45719"/>
          </a:xfrm>
        </p:grpSpPr>
        <p:sp>
          <p:nvSpPr>
            <p:cNvPr id="11" name="Rectangle 10">
              <a:extLst>
                <a:ext uri="{FF2B5EF4-FFF2-40B4-BE49-F238E27FC236}">
                  <a16:creationId xmlns:a16="http://schemas.microsoft.com/office/drawing/2014/main" id="{4AA463F5-059B-6F8C-E681-FF3C05B1F4AD}"/>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AB74A68C-E6F8-E041-1E26-9AED25DA0C56}"/>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EA348C7F-8F6C-E709-4C0D-549CC890BF27}"/>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4" name="Picture 14" descr="Picture 7.png">
            <a:extLst>
              <a:ext uri="{FF2B5EF4-FFF2-40B4-BE49-F238E27FC236}">
                <a16:creationId xmlns:a16="http://schemas.microsoft.com/office/drawing/2014/main" id="{578F1792-7AB8-5C0B-F17D-B91B32503064}"/>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369E4060-40C2-0D9E-4E5F-D632A185018C}"/>
              </a:ext>
            </a:extLst>
          </p:cNvPr>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800" b="1" spc="0"/>
            </a:lvl1pPr>
          </a:lstStyle>
          <a:p>
            <a:r>
              <a:rPr lang="en-US" dirty="0"/>
              <a:t>Click to edit Master title style</a:t>
            </a:r>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702490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DC48AC-30BD-821C-CE84-055105057631}"/>
              </a:ext>
            </a:extLst>
          </p:cNvPr>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1027" name="Text Placeholder 2">
            <a:extLst>
              <a:ext uri="{FF2B5EF4-FFF2-40B4-BE49-F238E27FC236}">
                <a16:creationId xmlns:a16="http://schemas.microsoft.com/office/drawing/2014/main" id="{1A489328-0B45-BBA8-6C56-240A299C40B1}"/>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B85F1577-CCFD-44FB-0B85-C5D878A6AEE0}"/>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Arial" pitchFamily="34" charset="0"/>
                <a:cs typeface="Arial" pitchFamily="34" charset="0"/>
              </a:defRPr>
            </a:lvl1pPr>
          </a:lstStyle>
          <a:p>
            <a:pPr>
              <a:defRPr/>
            </a:pPr>
            <a:fld id="{1CA68D62-D329-493C-9C35-75EB5FCFF9EB}" type="datetimeFigureOut">
              <a:rPr lang="en-US"/>
              <a:pPr>
                <a:defRPr/>
              </a:pPr>
              <a:t>5/18/2025</a:t>
            </a:fld>
            <a:endParaRPr lang="en-US"/>
          </a:p>
        </p:txBody>
      </p:sp>
      <p:sp>
        <p:nvSpPr>
          <p:cNvPr id="5" name="Footer Placeholder 4">
            <a:extLst>
              <a:ext uri="{FF2B5EF4-FFF2-40B4-BE49-F238E27FC236}">
                <a16:creationId xmlns:a16="http://schemas.microsoft.com/office/drawing/2014/main" id="{E5B7D335-F3E9-BA09-E601-7A0E7D40559D}"/>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Arial" pitchFamily="34" charset="0"/>
                <a:cs typeface="Arial" pitchFamily="34" charset="0"/>
              </a:defRPr>
            </a:lvl1pPr>
          </a:lstStyle>
          <a:p>
            <a:pPr>
              <a:defRPr/>
            </a:pPr>
            <a:endParaRPr lang="en-US"/>
          </a:p>
        </p:txBody>
      </p:sp>
      <p:sp>
        <p:nvSpPr>
          <p:cNvPr id="6" name="Slide Number Placeholder 5">
            <a:extLst>
              <a:ext uri="{FF2B5EF4-FFF2-40B4-BE49-F238E27FC236}">
                <a16:creationId xmlns:a16="http://schemas.microsoft.com/office/drawing/2014/main" id="{3E5812B2-3909-22AE-22AD-703100791998}"/>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D8C3956D-60E1-4706-B980-BFAAE05E16D1}"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948" r:id="rId1"/>
    <p:sldLayoutId id="2147484949" r:id="rId2"/>
    <p:sldLayoutId id="2147484950" r:id="rId3"/>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Lst>
  <p:txStyles>
    <p:titleStyle>
      <a:lvl1pPr algn="l" rtl="0" eaLnBrk="0" fontAlgn="base" hangingPunct="0">
        <a:spcBef>
          <a:spcPct val="0"/>
        </a:spcBef>
        <a:spcAft>
          <a:spcPct val="0"/>
        </a:spcAft>
        <a:defRPr sz="4000" b="1" kern="1200" spc="-15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sz="4000" b="1">
          <a:solidFill>
            <a:schemeClr val="tx1"/>
          </a:solidFill>
          <a:latin typeface="Arial" charset="0"/>
          <a:cs typeface="Arial" charset="0"/>
        </a:defRPr>
      </a:lvl2pPr>
      <a:lvl3pPr algn="l" rtl="0" eaLnBrk="0" fontAlgn="base" hangingPunct="0">
        <a:spcBef>
          <a:spcPct val="0"/>
        </a:spcBef>
        <a:spcAft>
          <a:spcPct val="0"/>
        </a:spcAft>
        <a:defRPr sz="4000" b="1">
          <a:solidFill>
            <a:schemeClr val="tx1"/>
          </a:solidFill>
          <a:latin typeface="Arial" charset="0"/>
          <a:cs typeface="Arial" charset="0"/>
        </a:defRPr>
      </a:lvl3pPr>
      <a:lvl4pPr algn="l" rtl="0" eaLnBrk="0" fontAlgn="base" hangingPunct="0">
        <a:spcBef>
          <a:spcPct val="0"/>
        </a:spcBef>
        <a:spcAft>
          <a:spcPct val="0"/>
        </a:spcAft>
        <a:defRPr sz="4000" b="1">
          <a:solidFill>
            <a:schemeClr val="tx1"/>
          </a:solidFill>
          <a:latin typeface="Arial" charset="0"/>
          <a:cs typeface="Arial" charset="0"/>
        </a:defRPr>
      </a:lvl4pPr>
      <a:lvl5pPr algn="l" rtl="0" eaLnBrk="0" fontAlgn="base" hangingPunct="0">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customXml" Target="../ink/ink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customXml" Target="../ink/ink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customXml" Target="../ink/ink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customXml" Target="../ink/ink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customXml" Target="../ink/ink14.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customXml" Target="../ink/ink15.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customXml" Target="../ink/ink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customXml" Target="../ink/ink1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customXml" Target="../ink/ink2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customXml" Target="../ink/ink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ustomXml" Target="../ink/ink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hyperlink" Target="http://www.brighthubpm.com/project-planning/2940-tips-for-building-a-work-breakdown-structure/" TargetMode="Externa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hyperlink" Target="http://www.brighthubpm.com/templates-forms/2491-writing-a-scope-statement/"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customXml" Target="../ink/ink3.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customXml" Target="../ink/ink5.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12.jpe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14.jpe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16.jpe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customXml" Target="../ink/ink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Content Placeholder 5">
            <a:extLst>
              <a:ext uri="{FF2B5EF4-FFF2-40B4-BE49-F238E27FC236}">
                <a16:creationId xmlns:a16="http://schemas.microsoft.com/office/drawing/2014/main" id="{9F6E3BDD-B472-90B1-DB33-4BF6D858C277}"/>
              </a:ext>
            </a:extLst>
          </p:cNvPr>
          <p:cNvSpPr>
            <a:spLocks noGrp="1"/>
          </p:cNvSpPr>
          <p:nvPr>
            <p:ph sz="quarter" idx="13"/>
          </p:nvPr>
        </p:nvSpPr>
        <p:spPr/>
        <p:txBody>
          <a:bodyPr/>
          <a:lstStyle/>
          <a:p>
            <a:pPr>
              <a:spcBef>
                <a:spcPct val="0"/>
              </a:spcBef>
            </a:pPr>
            <a:r>
              <a:rPr lang="en-US" altLang="en-US"/>
              <a:t> M K Hamirwasia</a:t>
            </a:r>
          </a:p>
          <a:p>
            <a:pPr>
              <a:spcBef>
                <a:spcPct val="0"/>
              </a:spcBef>
            </a:pPr>
            <a:r>
              <a:rPr lang="en-IN" altLang="en-US"/>
              <a:t>WILPD</a:t>
            </a:r>
          </a:p>
          <a:p>
            <a:pPr>
              <a:spcBef>
                <a:spcPct val="0"/>
              </a:spcBef>
            </a:pPr>
            <a:endParaRPr lang="en-US" altLang="en-US"/>
          </a:p>
        </p:txBody>
      </p:sp>
      <p:sp>
        <p:nvSpPr>
          <p:cNvPr id="5" name="Title 4">
            <a:extLst>
              <a:ext uri="{FF2B5EF4-FFF2-40B4-BE49-F238E27FC236}">
                <a16:creationId xmlns:a16="http://schemas.microsoft.com/office/drawing/2014/main" id="{BD7C4300-0A6C-F078-6C07-92F16A5F0789}"/>
              </a:ext>
            </a:extLst>
          </p:cNvPr>
          <p:cNvSpPr>
            <a:spLocks noGrp="1"/>
          </p:cNvSpPr>
          <p:nvPr>
            <p:ph type="title"/>
          </p:nvPr>
        </p:nvSpPr>
        <p:spPr>
          <a:xfrm>
            <a:off x="1981200" y="3581400"/>
            <a:ext cx="5334000" cy="762000"/>
          </a:xfrm>
        </p:spPr>
        <p:txBody>
          <a:bodyPr/>
          <a:lstStyle/>
          <a:p>
            <a:pPr>
              <a:defRPr/>
            </a:pPr>
            <a:r>
              <a:rPr lang="en-US" dirty="0"/>
              <a:t>                                                    </a:t>
            </a:r>
            <a:br>
              <a:rPr lang="en-US" dirty="0"/>
            </a:br>
            <a:br>
              <a:rPr lang="en-US" dirty="0"/>
            </a:br>
            <a:br>
              <a:rPr lang="en-US" dirty="0"/>
            </a:br>
            <a:r>
              <a:rPr lang="en-US" dirty="0"/>
              <a:t>Defining the Project</a:t>
            </a:r>
            <a:br>
              <a:rPr lang="en-US" dirty="0"/>
            </a:br>
            <a:r>
              <a:rPr lang="en-US" dirty="0"/>
              <a:t>Ch. 4-T1</a:t>
            </a:r>
            <a:br>
              <a:rPr lang="en-US" dirty="0"/>
            </a:br>
            <a:br>
              <a:rPr lang="en-US" sz="1800" dirty="0"/>
            </a:br>
            <a:endParaRPr lang="en-US"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Content Placeholder 2">
            <a:extLst>
              <a:ext uri="{FF2B5EF4-FFF2-40B4-BE49-F238E27FC236}">
                <a16:creationId xmlns:a16="http://schemas.microsoft.com/office/drawing/2014/main" id="{D6A0B6F4-7A0E-04A9-C516-85FC18FEB292}"/>
              </a:ext>
            </a:extLst>
          </p:cNvPr>
          <p:cNvSpPr>
            <a:spLocks noGrp="1"/>
          </p:cNvSpPr>
          <p:nvPr>
            <p:ph idx="1"/>
          </p:nvPr>
        </p:nvSpPr>
        <p:spPr>
          <a:xfrm>
            <a:off x="304800" y="1493838"/>
            <a:ext cx="8229600" cy="4525962"/>
          </a:xfrm>
        </p:spPr>
        <p:txBody>
          <a:bodyPr/>
          <a:lstStyle/>
          <a:p>
            <a:pPr algn="just" fontAlgn="base">
              <a:spcAft>
                <a:spcPct val="0"/>
              </a:spcAft>
              <a:buFont typeface="Arial" pitchFamily="34" charset="0"/>
              <a:buChar char="•"/>
            </a:pPr>
            <a:r>
              <a:rPr lang="en-US" altLang="en-US"/>
              <a:t>Defining the Project Scope sets the Stage for Developing a Project Plan</a:t>
            </a:r>
          </a:p>
          <a:p>
            <a:pPr algn="just" fontAlgn="base">
              <a:spcAft>
                <a:spcPct val="0"/>
              </a:spcAft>
              <a:buFont typeface="Arial" pitchFamily="34" charset="0"/>
              <a:buChar char="•"/>
            </a:pPr>
            <a:r>
              <a:rPr lang="en-US" altLang="en-US"/>
              <a:t>Project Scope is a Definition of the End Result or Mission of the Project in Specific, Tangible and Measurable Terms</a:t>
            </a:r>
          </a:p>
          <a:p>
            <a:pPr algn="just" fontAlgn="base">
              <a:spcAft>
                <a:spcPct val="0"/>
              </a:spcAft>
              <a:buFont typeface="Arial" pitchFamily="34" charset="0"/>
              <a:buChar char="•"/>
            </a:pPr>
            <a:r>
              <a:rPr lang="en-US" altLang="en-US"/>
              <a:t>The Primary Purpose is to Define the Deliverables for the End User  and to Focus Project Plans</a:t>
            </a:r>
          </a:p>
          <a:p>
            <a:pPr algn="just" fontAlgn="base">
              <a:spcAft>
                <a:spcPct val="0"/>
              </a:spcAft>
              <a:buFont typeface="Arial" pitchFamily="34" charset="0"/>
              <a:buChar char="•"/>
            </a:pPr>
            <a:r>
              <a:rPr lang="en-US" altLang="en-US"/>
              <a:t>Approx 50% of the Planning Problems relate to Unclear Definition of the Scope and Goals</a:t>
            </a:r>
          </a:p>
          <a:p>
            <a:pPr algn="just" fontAlgn="base">
              <a:spcAft>
                <a:spcPct val="0"/>
              </a:spcAft>
              <a:buFont typeface="Arial" pitchFamily="34" charset="0"/>
              <a:buChar char="•"/>
            </a:pPr>
            <a:r>
              <a:rPr lang="en-US" altLang="en-US"/>
              <a:t>The Scope Doc Directs Focus on the Project Purpose throughout the Life Cycle of the Project for the Customer and Project Participants</a:t>
            </a:r>
          </a:p>
          <a:p>
            <a:pPr fontAlgn="base">
              <a:spcAft>
                <a:spcPct val="0"/>
              </a:spcAft>
            </a:pPr>
            <a:endParaRPr lang="en-US" altLang="en-US"/>
          </a:p>
        </p:txBody>
      </p:sp>
      <p:sp>
        <p:nvSpPr>
          <p:cNvPr id="4" name="Content Placeholder 3">
            <a:extLst>
              <a:ext uri="{FF2B5EF4-FFF2-40B4-BE49-F238E27FC236}">
                <a16:creationId xmlns:a16="http://schemas.microsoft.com/office/drawing/2014/main" id="{18DD169A-857C-2289-DCBE-F477709ECF75}"/>
              </a:ext>
            </a:extLst>
          </p:cNvPr>
          <p:cNvSpPr>
            <a:spLocks noGrp="1"/>
          </p:cNvSpPr>
          <p:nvPr>
            <p:ph sz="quarter" idx="10"/>
          </p:nvPr>
        </p:nvSpPr>
        <p:spPr/>
        <p:txBody>
          <a:bodyPr rtlCol="0"/>
          <a:lstStyle/>
          <a:p>
            <a:pPr eaLnBrk="1" fontAlgn="auto" hangingPunct="1">
              <a:spcAft>
                <a:spcPts val="0"/>
              </a:spcAft>
              <a:defRPr/>
            </a:pPr>
            <a:r>
              <a:rPr lang="en-US" dirty="0"/>
              <a:t>STEP 1: DEFINING THE PROJECT SCOPE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Content Placeholder 1">
            <a:extLst>
              <a:ext uri="{FF2B5EF4-FFF2-40B4-BE49-F238E27FC236}">
                <a16:creationId xmlns:a16="http://schemas.microsoft.com/office/drawing/2014/main" id="{DF59A109-7FF0-872B-08EA-168D65B550C3}"/>
              </a:ext>
            </a:extLst>
          </p:cNvPr>
          <p:cNvSpPr>
            <a:spLocks noGrp="1"/>
          </p:cNvSpPr>
          <p:nvPr>
            <p:ph idx="1"/>
          </p:nvPr>
        </p:nvSpPr>
        <p:spPr>
          <a:xfrm>
            <a:off x="304800" y="1493838"/>
            <a:ext cx="8229600" cy="4525962"/>
          </a:xfrm>
        </p:spPr>
        <p:txBody>
          <a:bodyPr/>
          <a:lstStyle/>
          <a:p>
            <a:pPr algn="just" fontAlgn="base">
              <a:spcAft>
                <a:spcPct val="0"/>
              </a:spcAft>
              <a:buFont typeface="Arial" pitchFamily="34" charset="0"/>
              <a:buChar char="•"/>
            </a:pPr>
            <a:r>
              <a:rPr lang="en-US" altLang="en-US"/>
              <a:t>The Scope should be developed under the Direction of the PM, Customer, and other Significant Stakeholders</a:t>
            </a:r>
          </a:p>
          <a:p>
            <a:pPr algn="just" fontAlgn="base">
              <a:spcAft>
                <a:spcPct val="0"/>
              </a:spcAft>
              <a:buFont typeface="Arial" pitchFamily="34" charset="0"/>
              <a:buChar char="•"/>
            </a:pPr>
            <a:r>
              <a:rPr lang="en-US" altLang="en-US"/>
              <a:t>The PM is responsible for ensuring that there is agreement with the owner on project objectives, deliverables at every stage of the project, tech requirements and so forth</a:t>
            </a:r>
          </a:p>
          <a:p>
            <a:pPr algn="just" fontAlgn="base">
              <a:spcAft>
                <a:spcPct val="0"/>
              </a:spcAft>
              <a:buFont typeface="Arial" pitchFamily="34" charset="0"/>
              <a:buChar char="•"/>
            </a:pPr>
            <a:r>
              <a:rPr lang="en-US" altLang="en-US"/>
              <a:t>The Project Scope Definition is a Doc that will be published and used by the owner and participants for planning and measuring project success</a:t>
            </a:r>
          </a:p>
          <a:p>
            <a:pPr algn="just" fontAlgn="base">
              <a:spcAft>
                <a:spcPct val="0"/>
              </a:spcAft>
              <a:buFont typeface="Arial" pitchFamily="34" charset="0"/>
              <a:buChar char="•"/>
            </a:pPr>
            <a:r>
              <a:rPr lang="en-US" altLang="en-US" i="1"/>
              <a:t>Scope</a:t>
            </a:r>
            <a:r>
              <a:rPr lang="en-US" altLang="en-US"/>
              <a:t> describes what you expect to deliver to your Customer when the Project is complete</a:t>
            </a:r>
          </a:p>
          <a:p>
            <a:pPr algn="just" fontAlgn="base">
              <a:spcAft>
                <a:spcPct val="0"/>
              </a:spcAft>
              <a:buFont typeface="Arial" pitchFamily="34" charset="0"/>
              <a:buChar char="•"/>
            </a:pPr>
            <a:r>
              <a:rPr lang="en-US" altLang="en-US"/>
              <a:t>The Project Scope should define the results to be achieved in specific, tangible and measurable terms</a:t>
            </a:r>
          </a:p>
          <a:p>
            <a:pPr algn="just" fontAlgn="base">
              <a:spcAft>
                <a:spcPct val="0"/>
              </a:spcAft>
              <a:buFont typeface="Arial" pitchFamily="34" charset="0"/>
              <a:buChar char="•"/>
            </a:pPr>
            <a:endParaRPr lang="en-US" altLang="en-US"/>
          </a:p>
          <a:p>
            <a:pPr algn="just" fontAlgn="base">
              <a:spcAft>
                <a:spcPct val="0"/>
              </a:spcAft>
            </a:pPr>
            <a:endParaRPr lang="en-US" altLang="en-US"/>
          </a:p>
          <a:p>
            <a:pPr algn="just" fontAlgn="base">
              <a:spcAft>
                <a:spcPct val="0"/>
              </a:spcAft>
            </a:pPr>
            <a:endParaRPr lang="en-US" altLang="en-US"/>
          </a:p>
        </p:txBody>
      </p:sp>
      <p:sp>
        <p:nvSpPr>
          <p:cNvPr id="3" name="Content Placeholder 2">
            <a:extLst>
              <a:ext uri="{FF2B5EF4-FFF2-40B4-BE49-F238E27FC236}">
                <a16:creationId xmlns:a16="http://schemas.microsoft.com/office/drawing/2014/main" id="{ECA36196-5CB2-DC7F-F67E-E49CB2965FE0}"/>
              </a:ext>
            </a:extLst>
          </p:cNvPr>
          <p:cNvSpPr>
            <a:spLocks noGrp="1"/>
          </p:cNvSpPr>
          <p:nvPr>
            <p:ph sz="quarter" idx="10"/>
          </p:nvPr>
        </p:nvSpPr>
        <p:spPr/>
        <p:txBody>
          <a:bodyPr/>
          <a:lstStyle/>
          <a:p>
            <a:pPr>
              <a:buFont typeface="Arial" charset="0"/>
              <a:buNone/>
              <a:defRPr/>
            </a:pPr>
            <a:r>
              <a:rPr lang="en-US" dirty="0"/>
              <a:t>Defining the Project Scope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Content Placeholder 2">
            <a:extLst>
              <a:ext uri="{FF2B5EF4-FFF2-40B4-BE49-F238E27FC236}">
                <a16:creationId xmlns:a16="http://schemas.microsoft.com/office/drawing/2014/main" id="{FEDAFDCE-D85C-BFEB-ABA7-190A63255AAC}"/>
              </a:ext>
            </a:extLst>
          </p:cNvPr>
          <p:cNvSpPr>
            <a:spLocks noGrp="1"/>
          </p:cNvSpPr>
          <p:nvPr>
            <p:ph idx="1"/>
          </p:nvPr>
        </p:nvSpPr>
        <p:spPr>
          <a:xfrm>
            <a:off x="304800" y="1493838"/>
            <a:ext cx="8229600" cy="4525962"/>
          </a:xfrm>
        </p:spPr>
        <p:txBody>
          <a:bodyPr/>
          <a:lstStyle/>
          <a:p>
            <a:pPr fontAlgn="base">
              <a:spcAft>
                <a:spcPct val="0"/>
              </a:spcAft>
              <a:defRPr/>
            </a:pPr>
            <a:r>
              <a:rPr lang="en-US" dirty="0">
                <a:latin typeface="Arial" charset="0"/>
                <a:cs typeface="Arial" charset="0"/>
              </a:rPr>
              <a:t>We can use a checklist to make sure that scope definition is complete:</a:t>
            </a:r>
          </a:p>
          <a:p>
            <a:pPr fontAlgn="base">
              <a:spcAft>
                <a:spcPct val="0"/>
              </a:spcAft>
              <a:defRPr/>
            </a:pPr>
            <a:endParaRPr lang="en-US" dirty="0">
              <a:latin typeface="Arial" charset="0"/>
              <a:cs typeface="Arial" charset="0"/>
            </a:endParaRPr>
          </a:p>
          <a:p>
            <a:pPr marL="457200" indent="-457200" fontAlgn="base">
              <a:spcAft>
                <a:spcPct val="0"/>
              </a:spcAft>
              <a:defRPr/>
            </a:pPr>
            <a:r>
              <a:rPr lang="en-US" dirty="0">
                <a:latin typeface="Arial" charset="0"/>
                <a:cs typeface="Arial" charset="0"/>
              </a:rPr>
              <a:t>1.  Project Objective</a:t>
            </a:r>
          </a:p>
          <a:p>
            <a:pPr marL="457200" indent="-457200" fontAlgn="base">
              <a:spcAft>
                <a:spcPct val="0"/>
              </a:spcAft>
              <a:defRPr/>
            </a:pPr>
            <a:r>
              <a:rPr lang="en-US" dirty="0">
                <a:latin typeface="Arial" charset="0"/>
                <a:cs typeface="Arial" charset="0"/>
              </a:rPr>
              <a:t>2.  Deliverables</a:t>
            </a:r>
          </a:p>
          <a:p>
            <a:pPr fontAlgn="base">
              <a:spcAft>
                <a:spcPct val="0"/>
              </a:spcAft>
              <a:defRPr/>
            </a:pPr>
            <a:r>
              <a:rPr lang="en-US" dirty="0">
                <a:latin typeface="Arial" charset="0"/>
                <a:cs typeface="Arial" charset="0"/>
              </a:rPr>
              <a:t>3.  Milestones</a:t>
            </a:r>
          </a:p>
          <a:p>
            <a:pPr fontAlgn="base">
              <a:spcAft>
                <a:spcPct val="0"/>
              </a:spcAft>
              <a:defRPr/>
            </a:pPr>
            <a:r>
              <a:rPr lang="en-US" dirty="0">
                <a:latin typeface="Arial" charset="0"/>
                <a:cs typeface="Arial" charset="0"/>
              </a:rPr>
              <a:t>4.  Technical Requirements</a:t>
            </a:r>
          </a:p>
          <a:p>
            <a:pPr fontAlgn="base">
              <a:spcAft>
                <a:spcPct val="0"/>
              </a:spcAft>
              <a:defRPr/>
            </a:pPr>
            <a:r>
              <a:rPr lang="en-US" dirty="0">
                <a:latin typeface="Arial" charset="0"/>
                <a:cs typeface="Arial" charset="0"/>
              </a:rPr>
              <a:t>5.  Limits and Exclusions</a:t>
            </a:r>
          </a:p>
          <a:p>
            <a:pPr fontAlgn="base">
              <a:spcAft>
                <a:spcPct val="0"/>
              </a:spcAft>
              <a:defRPr/>
            </a:pPr>
            <a:r>
              <a:rPr lang="en-US" dirty="0">
                <a:latin typeface="Arial" charset="0"/>
                <a:cs typeface="Arial" charset="0"/>
              </a:rPr>
              <a:t>6.  Reviews with Customer</a:t>
            </a:r>
          </a:p>
        </p:txBody>
      </p:sp>
      <p:sp>
        <p:nvSpPr>
          <p:cNvPr id="4" name="Content Placeholder 3">
            <a:extLst>
              <a:ext uri="{FF2B5EF4-FFF2-40B4-BE49-F238E27FC236}">
                <a16:creationId xmlns:a16="http://schemas.microsoft.com/office/drawing/2014/main" id="{256710F0-D854-E567-4CE3-E616F1B7D155}"/>
              </a:ext>
            </a:extLst>
          </p:cNvPr>
          <p:cNvSpPr>
            <a:spLocks noGrp="1"/>
          </p:cNvSpPr>
          <p:nvPr>
            <p:ph sz="quarter" idx="10"/>
          </p:nvPr>
        </p:nvSpPr>
        <p:spPr/>
        <p:txBody>
          <a:bodyPr rtlCol="0"/>
          <a:lstStyle/>
          <a:p>
            <a:pPr eaLnBrk="1" fontAlgn="auto" hangingPunct="1">
              <a:spcAft>
                <a:spcPts val="0"/>
              </a:spcAft>
              <a:defRPr/>
            </a:pPr>
            <a:r>
              <a:rPr lang="en-US" dirty="0"/>
              <a:t>Employing a Project Scope Checklist</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CD7DA61A-E6FC-3407-5E40-B93AD0C160C2}"/>
                  </a:ext>
                </a:extLst>
              </p14:cNvPr>
              <p14:cNvContentPartPr/>
              <p14:nvPr/>
            </p14:nvContentPartPr>
            <p14:xfrm>
              <a:off x="197640" y="1894680"/>
              <a:ext cx="7188840" cy="3381480"/>
            </p14:xfrm>
          </p:contentPart>
        </mc:Choice>
        <mc:Fallback>
          <p:pic>
            <p:nvPicPr>
              <p:cNvPr id="2" name="Ink 1">
                <a:extLst>
                  <a:ext uri="{FF2B5EF4-FFF2-40B4-BE49-F238E27FC236}">
                    <a16:creationId xmlns:a16="http://schemas.microsoft.com/office/drawing/2014/main" id="{CD7DA61A-E6FC-3407-5E40-B93AD0C160C2}"/>
                  </a:ext>
                </a:extLst>
              </p:cNvPr>
              <p:cNvPicPr/>
              <p:nvPr/>
            </p:nvPicPr>
            <p:blipFill>
              <a:blip r:embed="rId3"/>
              <a:stretch>
                <a:fillRect/>
              </a:stretch>
            </p:blipFill>
            <p:spPr>
              <a:xfrm>
                <a:off x="188280" y="1885320"/>
                <a:ext cx="7207560" cy="3400200"/>
              </a:xfrm>
              <a:prstGeom prst="rect">
                <a:avLst/>
              </a:prstGeom>
            </p:spPr>
          </p:pic>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2">
            <a:extLst>
              <a:ext uri="{FF2B5EF4-FFF2-40B4-BE49-F238E27FC236}">
                <a16:creationId xmlns:a16="http://schemas.microsoft.com/office/drawing/2014/main" id="{C34E58C0-C954-4182-35FB-A1FF0E3ED446}"/>
              </a:ext>
            </a:extLst>
          </p:cNvPr>
          <p:cNvSpPr>
            <a:spLocks noGrp="1"/>
          </p:cNvSpPr>
          <p:nvPr>
            <p:ph idx="1"/>
          </p:nvPr>
        </p:nvSpPr>
        <p:spPr>
          <a:xfrm>
            <a:off x="304800" y="1493838"/>
            <a:ext cx="8229600" cy="4525962"/>
          </a:xfrm>
        </p:spPr>
        <p:txBody>
          <a:bodyPr/>
          <a:lstStyle/>
          <a:p>
            <a:pPr algn="just" fontAlgn="base">
              <a:spcAft>
                <a:spcPct val="0"/>
              </a:spcAft>
              <a:buFont typeface="Arial" pitchFamily="34" charset="0"/>
              <a:buChar char="•"/>
            </a:pPr>
            <a:r>
              <a:rPr lang="en-US" altLang="en-US"/>
              <a:t>Define the Overall Objective to meet Customer’s Needs</a:t>
            </a:r>
          </a:p>
          <a:p>
            <a:pPr algn="just" fontAlgn="base">
              <a:spcAft>
                <a:spcPct val="0"/>
              </a:spcAft>
              <a:buFont typeface="Arial" pitchFamily="34" charset="0"/>
              <a:buChar char="•"/>
            </a:pPr>
            <a:endParaRPr lang="en-US" altLang="en-US"/>
          </a:p>
          <a:p>
            <a:pPr algn="just" fontAlgn="base">
              <a:spcAft>
                <a:spcPct val="0"/>
              </a:spcAft>
            </a:pPr>
            <a:endParaRPr lang="en-US" altLang="en-US"/>
          </a:p>
          <a:p>
            <a:pPr algn="just" fontAlgn="base">
              <a:spcAft>
                <a:spcPct val="0"/>
              </a:spcAft>
              <a:buFont typeface="Arial" pitchFamily="34" charset="0"/>
              <a:buChar char="•"/>
            </a:pPr>
            <a:r>
              <a:rPr lang="en-US" altLang="en-US"/>
              <a:t>The Project Objective answers the Questions of What, When and How Much</a:t>
            </a:r>
          </a:p>
        </p:txBody>
      </p:sp>
      <p:sp>
        <p:nvSpPr>
          <p:cNvPr id="4" name="Content Placeholder 3">
            <a:extLst>
              <a:ext uri="{FF2B5EF4-FFF2-40B4-BE49-F238E27FC236}">
                <a16:creationId xmlns:a16="http://schemas.microsoft.com/office/drawing/2014/main" id="{BFEF975C-BE35-AFAD-2BB6-78B6E8DA9751}"/>
              </a:ext>
            </a:extLst>
          </p:cNvPr>
          <p:cNvSpPr>
            <a:spLocks noGrp="1"/>
          </p:cNvSpPr>
          <p:nvPr>
            <p:ph sz="quarter" idx="10"/>
          </p:nvPr>
        </p:nvSpPr>
        <p:spPr/>
        <p:txBody>
          <a:bodyPr rtlCol="0"/>
          <a:lstStyle/>
          <a:p>
            <a:pPr eaLnBrk="1" fontAlgn="auto" hangingPunct="1">
              <a:spcAft>
                <a:spcPts val="0"/>
              </a:spcAft>
              <a:defRPr/>
            </a:pPr>
            <a:r>
              <a:rPr lang="en-US" dirty="0"/>
              <a:t>1. PROJECT OBJECTIVE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a:extLst>
              <a:ext uri="{FF2B5EF4-FFF2-40B4-BE49-F238E27FC236}">
                <a16:creationId xmlns:a16="http://schemas.microsoft.com/office/drawing/2014/main" id="{5668CAB5-7AB0-FFC9-1C83-1D75D90E892A}"/>
              </a:ext>
            </a:extLst>
          </p:cNvPr>
          <p:cNvSpPr>
            <a:spLocks noGrp="1"/>
          </p:cNvSpPr>
          <p:nvPr>
            <p:ph idx="1"/>
          </p:nvPr>
        </p:nvSpPr>
        <p:spPr>
          <a:xfrm>
            <a:off x="304800" y="1493838"/>
            <a:ext cx="8229600" cy="4525962"/>
          </a:xfrm>
        </p:spPr>
        <p:txBody>
          <a:bodyPr/>
          <a:lstStyle/>
          <a:p>
            <a:pPr algn="just" fontAlgn="base">
              <a:spcAft>
                <a:spcPct val="0"/>
              </a:spcAft>
              <a:buFont typeface="Arial" pitchFamily="34" charset="0"/>
              <a:buChar char="•"/>
            </a:pPr>
            <a:r>
              <a:rPr lang="en-US" altLang="en-US"/>
              <a:t>Define major Deliverables – the expected measurable Outputs over the Life of the Project</a:t>
            </a:r>
          </a:p>
          <a:p>
            <a:pPr algn="just" fontAlgn="base">
              <a:spcAft>
                <a:spcPct val="0"/>
              </a:spcAft>
              <a:buFont typeface="Arial" pitchFamily="34" charset="0"/>
              <a:buChar char="•"/>
            </a:pPr>
            <a:endParaRPr lang="en-US" altLang="en-US"/>
          </a:p>
          <a:p>
            <a:pPr fontAlgn="base">
              <a:spcAft>
                <a:spcPct val="0"/>
              </a:spcAft>
            </a:pPr>
            <a:endParaRPr lang="en-US" altLang="en-US"/>
          </a:p>
          <a:p>
            <a:pPr lvl="1" fontAlgn="base">
              <a:spcAft>
                <a:spcPct val="0"/>
              </a:spcAft>
            </a:pPr>
            <a:r>
              <a:rPr lang="en-US" altLang="en-US" sz="2400"/>
              <a:t>List of specifications</a:t>
            </a:r>
          </a:p>
          <a:p>
            <a:pPr lvl="1" fontAlgn="base">
              <a:spcAft>
                <a:spcPct val="0"/>
              </a:spcAft>
            </a:pPr>
            <a:r>
              <a:rPr lang="en-US" altLang="en-US" sz="2400"/>
              <a:t>S/w Coding and a technical manual</a:t>
            </a:r>
          </a:p>
          <a:p>
            <a:pPr lvl="1" fontAlgn="base">
              <a:spcAft>
                <a:spcPct val="0"/>
              </a:spcAft>
            </a:pPr>
            <a:r>
              <a:rPr lang="en-US" altLang="en-US" sz="2400"/>
              <a:t>The Prototype</a:t>
            </a:r>
          </a:p>
          <a:p>
            <a:pPr lvl="1" fontAlgn="base">
              <a:spcAft>
                <a:spcPct val="0"/>
              </a:spcAft>
            </a:pPr>
            <a:r>
              <a:rPr lang="en-US" altLang="en-US" sz="2400"/>
              <a:t>Final Tests and approved s/w</a:t>
            </a:r>
          </a:p>
          <a:p>
            <a:pPr fontAlgn="base">
              <a:spcAft>
                <a:spcPct val="0"/>
              </a:spcAft>
            </a:pPr>
            <a:endParaRPr lang="en-US" altLang="en-US"/>
          </a:p>
        </p:txBody>
      </p:sp>
      <p:sp>
        <p:nvSpPr>
          <p:cNvPr id="4" name="Content Placeholder 3">
            <a:extLst>
              <a:ext uri="{FF2B5EF4-FFF2-40B4-BE49-F238E27FC236}">
                <a16:creationId xmlns:a16="http://schemas.microsoft.com/office/drawing/2014/main" id="{F2C0BC62-C6ED-5250-D54F-5ABD99969519}"/>
              </a:ext>
            </a:extLst>
          </p:cNvPr>
          <p:cNvSpPr>
            <a:spLocks noGrp="1"/>
          </p:cNvSpPr>
          <p:nvPr>
            <p:ph sz="quarter" idx="10"/>
          </p:nvPr>
        </p:nvSpPr>
        <p:spPr/>
        <p:txBody>
          <a:bodyPr rtlCol="0"/>
          <a:lstStyle/>
          <a:p>
            <a:pPr eaLnBrk="1" fontAlgn="auto" hangingPunct="1">
              <a:spcAft>
                <a:spcPts val="0"/>
              </a:spcAft>
              <a:defRPr/>
            </a:pPr>
            <a:r>
              <a:rPr lang="en-US" dirty="0"/>
              <a:t>2. DELIVERABLES</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F26B54AB-AED3-2741-4E93-0EEF00E5D592}"/>
                  </a:ext>
                </a:extLst>
              </p14:cNvPr>
              <p14:cNvContentPartPr/>
              <p14:nvPr/>
            </p14:nvContentPartPr>
            <p14:xfrm>
              <a:off x="1405800" y="3269520"/>
              <a:ext cx="4853160" cy="1747080"/>
            </p14:xfrm>
          </p:contentPart>
        </mc:Choice>
        <mc:Fallback>
          <p:pic>
            <p:nvPicPr>
              <p:cNvPr id="2" name="Ink 1">
                <a:extLst>
                  <a:ext uri="{FF2B5EF4-FFF2-40B4-BE49-F238E27FC236}">
                    <a16:creationId xmlns:a16="http://schemas.microsoft.com/office/drawing/2014/main" id="{F26B54AB-AED3-2741-4E93-0EEF00E5D592}"/>
                  </a:ext>
                </a:extLst>
              </p:cNvPr>
              <p:cNvPicPr/>
              <p:nvPr/>
            </p:nvPicPr>
            <p:blipFill>
              <a:blip r:embed="rId3"/>
              <a:stretch>
                <a:fillRect/>
              </a:stretch>
            </p:blipFill>
            <p:spPr>
              <a:xfrm>
                <a:off x="1396440" y="3260160"/>
                <a:ext cx="4871880" cy="1765800"/>
              </a:xfrm>
              <a:prstGeom prst="rect">
                <a:avLst/>
              </a:prstGeom>
            </p:spPr>
          </p:pic>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Content Placeholder 2">
            <a:extLst>
              <a:ext uri="{FF2B5EF4-FFF2-40B4-BE49-F238E27FC236}">
                <a16:creationId xmlns:a16="http://schemas.microsoft.com/office/drawing/2014/main" id="{D1622CDB-4435-9E9F-EA1A-24916D90115F}"/>
              </a:ext>
            </a:extLst>
          </p:cNvPr>
          <p:cNvSpPr>
            <a:spLocks noGrp="1"/>
          </p:cNvSpPr>
          <p:nvPr>
            <p:ph idx="1"/>
          </p:nvPr>
        </p:nvSpPr>
        <p:spPr>
          <a:xfrm>
            <a:off x="304800" y="1493838"/>
            <a:ext cx="8229600" cy="4525962"/>
          </a:xfrm>
        </p:spPr>
        <p:txBody>
          <a:bodyPr/>
          <a:lstStyle/>
          <a:p>
            <a:pPr algn="just" fontAlgn="base">
              <a:spcAft>
                <a:spcPct val="0"/>
              </a:spcAft>
              <a:buFont typeface="Arial" pitchFamily="34" charset="0"/>
              <a:buChar char="•"/>
            </a:pPr>
            <a:r>
              <a:rPr lang="en-US" altLang="en-US"/>
              <a:t>A Significant </a:t>
            </a:r>
            <a:r>
              <a:rPr lang="en-US" altLang="en-US" i="1"/>
              <a:t>Event</a:t>
            </a:r>
            <a:r>
              <a:rPr lang="en-US" altLang="en-US"/>
              <a:t> in a Project that occurs at a Point in Time</a:t>
            </a:r>
          </a:p>
          <a:p>
            <a:pPr algn="just" fontAlgn="base">
              <a:spcAft>
                <a:spcPct val="0"/>
              </a:spcAft>
            </a:pPr>
            <a:endParaRPr lang="en-US" altLang="en-US"/>
          </a:p>
          <a:p>
            <a:pPr algn="just" fontAlgn="base">
              <a:spcAft>
                <a:spcPct val="0"/>
              </a:spcAft>
              <a:buFont typeface="Arial" pitchFamily="34" charset="0"/>
              <a:buChar char="•"/>
            </a:pPr>
            <a:r>
              <a:rPr lang="en-US" altLang="en-US"/>
              <a:t>The milestone schedule shows only major segments of work: it represents rough-cut estimates of Time, Cost and Resources for the Project</a:t>
            </a:r>
          </a:p>
          <a:p>
            <a:pPr algn="just" fontAlgn="base">
              <a:spcAft>
                <a:spcPct val="0"/>
              </a:spcAft>
              <a:buFont typeface="Arial" pitchFamily="34" charset="0"/>
              <a:buChar char="•"/>
            </a:pPr>
            <a:endParaRPr lang="en-US" altLang="en-US"/>
          </a:p>
          <a:p>
            <a:pPr algn="just" fontAlgn="base">
              <a:spcAft>
                <a:spcPct val="0"/>
              </a:spcAft>
              <a:buFont typeface="Arial" pitchFamily="34" charset="0"/>
              <a:buChar char="•"/>
            </a:pPr>
            <a:r>
              <a:rPr lang="en-US" altLang="en-US"/>
              <a:t>Milestones should be important Control Points in the Project and easy to recognize for all Project Participants</a:t>
            </a:r>
          </a:p>
          <a:p>
            <a:pPr fontAlgn="base">
              <a:spcAft>
                <a:spcPct val="0"/>
              </a:spcAft>
            </a:pPr>
            <a:endParaRPr lang="en-US" altLang="en-US"/>
          </a:p>
        </p:txBody>
      </p:sp>
      <p:sp>
        <p:nvSpPr>
          <p:cNvPr id="4" name="Content Placeholder 3">
            <a:extLst>
              <a:ext uri="{FF2B5EF4-FFF2-40B4-BE49-F238E27FC236}">
                <a16:creationId xmlns:a16="http://schemas.microsoft.com/office/drawing/2014/main" id="{52FFB3B7-03C2-9D80-E08A-605F28BD21E9}"/>
              </a:ext>
            </a:extLst>
          </p:cNvPr>
          <p:cNvSpPr>
            <a:spLocks noGrp="1"/>
          </p:cNvSpPr>
          <p:nvPr>
            <p:ph sz="quarter" idx="10"/>
          </p:nvPr>
        </p:nvSpPr>
        <p:spPr/>
        <p:txBody>
          <a:bodyPr rtlCol="0"/>
          <a:lstStyle/>
          <a:p>
            <a:pPr eaLnBrk="1" fontAlgn="auto" hangingPunct="1">
              <a:spcAft>
                <a:spcPts val="0"/>
              </a:spcAft>
              <a:defRPr/>
            </a:pPr>
            <a:r>
              <a:rPr lang="en-US" dirty="0"/>
              <a:t>3. MILESTONES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2">
            <a:extLst>
              <a:ext uri="{FF2B5EF4-FFF2-40B4-BE49-F238E27FC236}">
                <a16:creationId xmlns:a16="http://schemas.microsoft.com/office/drawing/2014/main" id="{1C4787CF-3D50-DD61-8128-3113DC1EDD6E}"/>
              </a:ext>
            </a:extLst>
          </p:cNvPr>
          <p:cNvSpPr>
            <a:spLocks noGrp="1"/>
          </p:cNvSpPr>
          <p:nvPr>
            <p:ph idx="1"/>
          </p:nvPr>
        </p:nvSpPr>
        <p:spPr>
          <a:xfrm>
            <a:off x="304800" y="1493838"/>
            <a:ext cx="8229600" cy="4525962"/>
          </a:xfrm>
        </p:spPr>
        <p:txBody>
          <a:bodyPr/>
          <a:lstStyle/>
          <a:p>
            <a:pPr algn="just" fontAlgn="base">
              <a:spcAft>
                <a:spcPct val="0"/>
              </a:spcAft>
              <a:buFont typeface="Arial" pitchFamily="34" charset="0"/>
              <a:buChar char="•"/>
            </a:pPr>
            <a:r>
              <a:rPr lang="en-US" altLang="en-US"/>
              <a:t>To Ensure Proper Performance</a:t>
            </a:r>
          </a:p>
          <a:p>
            <a:pPr lvl="1" algn="just" fontAlgn="base">
              <a:spcAft>
                <a:spcPct val="0"/>
              </a:spcAft>
            </a:pPr>
            <a:r>
              <a:rPr lang="en-US" altLang="en-US"/>
              <a:t>Speed</a:t>
            </a:r>
          </a:p>
          <a:p>
            <a:pPr lvl="1" algn="just" fontAlgn="base">
              <a:spcAft>
                <a:spcPct val="0"/>
              </a:spcAft>
            </a:pPr>
            <a:r>
              <a:rPr lang="en-US" altLang="en-US"/>
              <a:t>Mileage</a:t>
            </a:r>
          </a:p>
          <a:p>
            <a:pPr lvl="1" algn="just" fontAlgn="base">
              <a:spcAft>
                <a:spcPct val="0"/>
              </a:spcAft>
            </a:pPr>
            <a:r>
              <a:rPr lang="en-US" altLang="en-US"/>
              <a:t>Capacity</a:t>
            </a:r>
          </a:p>
          <a:p>
            <a:pPr lvl="1" algn="just" fontAlgn="base">
              <a:spcAft>
                <a:spcPct val="0"/>
              </a:spcAft>
              <a:buFont typeface="Arial" pitchFamily="34" charset="0"/>
              <a:buNone/>
            </a:pPr>
            <a:endParaRPr lang="en-US" altLang="en-US"/>
          </a:p>
          <a:p>
            <a:pPr lvl="1" algn="just" fontAlgn="base">
              <a:spcAft>
                <a:spcPct val="0"/>
              </a:spcAft>
              <a:buFont typeface="Arial" pitchFamily="34" charset="0"/>
              <a:buChar char="•"/>
            </a:pPr>
            <a:r>
              <a:rPr lang="en-US" altLang="en-US" sz="2400"/>
              <a:t>Technical requirements define the performance specifications.</a:t>
            </a:r>
          </a:p>
        </p:txBody>
      </p:sp>
      <p:sp>
        <p:nvSpPr>
          <p:cNvPr id="4" name="Content Placeholder 3">
            <a:extLst>
              <a:ext uri="{FF2B5EF4-FFF2-40B4-BE49-F238E27FC236}">
                <a16:creationId xmlns:a16="http://schemas.microsoft.com/office/drawing/2014/main" id="{22AB4B3D-53ED-7753-FDDB-3D25EEDD6FC2}"/>
              </a:ext>
            </a:extLst>
          </p:cNvPr>
          <p:cNvSpPr>
            <a:spLocks noGrp="1"/>
          </p:cNvSpPr>
          <p:nvPr>
            <p:ph sz="quarter" idx="10"/>
          </p:nvPr>
        </p:nvSpPr>
        <p:spPr/>
        <p:txBody>
          <a:bodyPr rtlCol="0"/>
          <a:lstStyle/>
          <a:p>
            <a:pPr eaLnBrk="1" fontAlgn="auto" hangingPunct="1">
              <a:spcAft>
                <a:spcPts val="0"/>
              </a:spcAft>
              <a:defRPr/>
            </a:pPr>
            <a:r>
              <a:rPr lang="en-US" dirty="0"/>
              <a:t>4. TECHNICAL REQUIREMENTS</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7943F943-2B0D-8697-2F88-4C09C5AAC0F9}"/>
                  </a:ext>
                </a:extLst>
              </p14:cNvPr>
              <p14:cNvContentPartPr/>
              <p14:nvPr/>
            </p14:nvContentPartPr>
            <p14:xfrm>
              <a:off x="1828440" y="1896840"/>
              <a:ext cx="527760" cy="928080"/>
            </p14:xfrm>
          </p:contentPart>
        </mc:Choice>
        <mc:Fallback>
          <p:pic>
            <p:nvPicPr>
              <p:cNvPr id="2" name="Ink 1">
                <a:extLst>
                  <a:ext uri="{FF2B5EF4-FFF2-40B4-BE49-F238E27FC236}">
                    <a16:creationId xmlns:a16="http://schemas.microsoft.com/office/drawing/2014/main" id="{7943F943-2B0D-8697-2F88-4C09C5AAC0F9}"/>
                  </a:ext>
                </a:extLst>
              </p:cNvPr>
              <p:cNvPicPr/>
              <p:nvPr/>
            </p:nvPicPr>
            <p:blipFill>
              <a:blip r:embed="rId3"/>
              <a:stretch>
                <a:fillRect/>
              </a:stretch>
            </p:blipFill>
            <p:spPr>
              <a:xfrm>
                <a:off x="1819080" y="1887480"/>
                <a:ext cx="546480" cy="946800"/>
              </a:xfrm>
              <a:prstGeom prst="rect">
                <a:avLst/>
              </a:prstGeom>
            </p:spPr>
          </p:pic>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Content Placeholder 1">
            <a:extLst>
              <a:ext uri="{FF2B5EF4-FFF2-40B4-BE49-F238E27FC236}">
                <a16:creationId xmlns:a16="http://schemas.microsoft.com/office/drawing/2014/main" id="{14DBDAD8-4B91-7E51-86FB-6F9C21905D9E}"/>
              </a:ext>
            </a:extLst>
          </p:cNvPr>
          <p:cNvSpPr>
            <a:spLocks noGrp="1"/>
          </p:cNvSpPr>
          <p:nvPr>
            <p:ph idx="1"/>
          </p:nvPr>
        </p:nvSpPr>
        <p:spPr>
          <a:xfrm>
            <a:off x="304800" y="1493838"/>
            <a:ext cx="8229600" cy="4525962"/>
          </a:xfrm>
        </p:spPr>
        <p:txBody>
          <a:bodyPr/>
          <a:lstStyle/>
          <a:p>
            <a:pPr algn="just" fontAlgn="base">
              <a:spcAft>
                <a:spcPct val="0"/>
              </a:spcAft>
              <a:buFont typeface="Arial" pitchFamily="34" charset="0"/>
              <a:buChar char="•"/>
            </a:pPr>
            <a:r>
              <a:rPr lang="en-US" altLang="en-US"/>
              <a:t>The limits of scope should be defined lest it should result in false expectations and spending time and resources on the wrong problem</a:t>
            </a:r>
          </a:p>
          <a:p>
            <a:pPr algn="just" fontAlgn="base">
              <a:spcAft>
                <a:spcPct val="0"/>
              </a:spcAft>
            </a:pPr>
            <a:endParaRPr lang="en-US" altLang="en-US"/>
          </a:p>
          <a:p>
            <a:pPr lvl="1" algn="just" fontAlgn="base">
              <a:spcAft>
                <a:spcPct val="0"/>
              </a:spcAft>
              <a:buFont typeface="Arial" pitchFamily="34" charset="0"/>
              <a:buNone/>
            </a:pPr>
            <a:r>
              <a:rPr lang="en-US" altLang="en-US"/>
              <a:t>Eg. Maintenance and Repair will be done only up to one month after Final Inspection</a:t>
            </a:r>
          </a:p>
          <a:p>
            <a:pPr lvl="1" algn="just" fontAlgn="base">
              <a:spcAft>
                <a:spcPct val="0"/>
              </a:spcAft>
              <a:buFont typeface="Arial" pitchFamily="34" charset="0"/>
              <a:buNone/>
            </a:pPr>
            <a:endParaRPr lang="en-US" altLang="en-US"/>
          </a:p>
          <a:p>
            <a:pPr lvl="1" algn="just" fontAlgn="base">
              <a:spcAft>
                <a:spcPct val="0"/>
              </a:spcAft>
              <a:buFont typeface="Arial" pitchFamily="34" charset="0"/>
              <a:buChar char="•"/>
            </a:pPr>
            <a:r>
              <a:rPr lang="en-US" altLang="en-US" sz="2400"/>
              <a:t>Exclusions further define the boundary of the project by stating what is not included.</a:t>
            </a:r>
          </a:p>
          <a:p>
            <a:pPr lvl="1" algn="just" fontAlgn="base">
              <a:spcAft>
                <a:spcPct val="0"/>
              </a:spcAft>
              <a:buFont typeface="Arial" pitchFamily="34" charset="0"/>
              <a:buNone/>
            </a:pPr>
            <a:endParaRPr lang="en-US" altLang="en-US" sz="2400"/>
          </a:p>
          <a:p>
            <a:pPr lvl="1" algn="just" fontAlgn="base">
              <a:spcAft>
                <a:spcPct val="0"/>
              </a:spcAft>
              <a:buFont typeface="Arial" pitchFamily="34" charset="0"/>
              <a:buNone/>
            </a:pPr>
            <a:r>
              <a:rPr lang="en-US" altLang="en-US"/>
              <a:t>Eg. A house will be built, but no landscaping or security devices added</a:t>
            </a:r>
          </a:p>
          <a:p>
            <a:pPr lvl="1" algn="just" fontAlgn="base">
              <a:spcAft>
                <a:spcPct val="0"/>
              </a:spcAft>
              <a:buFont typeface="Arial" pitchFamily="34" charset="0"/>
              <a:buNone/>
            </a:pPr>
            <a:endParaRPr lang="en-US" altLang="en-US" sz="2400"/>
          </a:p>
        </p:txBody>
      </p:sp>
      <p:sp>
        <p:nvSpPr>
          <p:cNvPr id="3" name="Content Placeholder 2">
            <a:extLst>
              <a:ext uri="{FF2B5EF4-FFF2-40B4-BE49-F238E27FC236}">
                <a16:creationId xmlns:a16="http://schemas.microsoft.com/office/drawing/2014/main" id="{F61286F7-ECAB-4230-B85A-5B19AB466832}"/>
              </a:ext>
            </a:extLst>
          </p:cNvPr>
          <p:cNvSpPr>
            <a:spLocks noGrp="1"/>
          </p:cNvSpPr>
          <p:nvPr>
            <p:ph sz="quarter" idx="10"/>
          </p:nvPr>
        </p:nvSpPr>
        <p:spPr/>
        <p:txBody>
          <a:bodyPr/>
          <a:lstStyle/>
          <a:p>
            <a:pPr>
              <a:buFont typeface="Arial" charset="0"/>
              <a:buNone/>
              <a:defRPr/>
            </a:pPr>
            <a:r>
              <a:rPr lang="en-US" dirty="0"/>
              <a:t>5. Limits and Exclusions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2">
            <a:extLst>
              <a:ext uri="{FF2B5EF4-FFF2-40B4-BE49-F238E27FC236}">
                <a16:creationId xmlns:a16="http://schemas.microsoft.com/office/drawing/2014/main" id="{0C80A5DB-87B5-4E67-B7E4-B7E43F8B1ED0}"/>
              </a:ext>
            </a:extLst>
          </p:cNvPr>
          <p:cNvSpPr>
            <a:spLocks noGrp="1"/>
          </p:cNvSpPr>
          <p:nvPr>
            <p:ph idx="1"/>
          </p:nvPr>
        </p:nvSpPr>
        <p:spPr>
          <a:xfrm>
            <a:off x="304800" y="1493838"/>
            <a:ext cx="8229600" cy="4525962"/>
          </a:xfrm>
        </p:spPr>
        <p:txBody>
          <a:bodyPr/>
          <a:lstStyle/>
          <a:p>
            <a:pPr algn="just" fontAlgn="base">
              <a:spcAft>
                <a:spcPct val="0"/>
              </a:spcAft>
              <a:buFont typeface="Arial" pitchFamily="34" charset="0"/>
              <a:buChar char="•"/>
            </a:pPr>
            <a:r>
              <a:rPr lang="en-US" altLang="en-US"/>
              <a:t>Review with customer – internal or external</a:t>
            </a:r>
          </a:p>
          <a:p>
            <a:pPr algn="just" fontAlgn="base">
              <a:spcAft>
                <a:spcPct val="0"/>
              </a:spcAft>
              <a:buFont typeface="Arial" pitchFamily="34" charset="0"/>
              <a:buChar char="•"/>
            </a:pPr>
            <a:r>
              <a:rPr lang="en-US" altLang="en-US"/>
              <a:t>Understanding and Agreement of Expectations</a:t>
            </a:r>
          </a:p>
          <a:p>
            <a:pPr algn="just" fontAlgn="base">
              <a:spcAft>
                <a:spcPct val="0"/>
              </a:spcAft>
              <a:buFont typeface="Arial" pitchFamily="34" charset="0"/>
              <a:buChar char="•"/>
            </a:pPr>
            <a:r>
              <a:rPr lang="en-US" altLang="en-US"/>
              <a:t>Is the customer getting what he desires in deliverables?</a:t>
            </a:r>
          </a:p>
          <a:p>
            <a:pPr algn="just" fontAlgn="base">
              <a:spcAft>
                <a:spcPct val="0"/>
              </a:spcAft>
              <a:buFont typeface="Arial" pitchFamily="34" charset="0"/>
              <a:buChar char="•"/>
            </a:pPr>
            <a:r>
              <a:rPr lang="en-US" altLang="en-US"/>
              <a:t>Does the project definition identify key accomplishments, cost, schedule and quality requirements?</a:t>
            </a:r>
          </a:p>
          <a:p>
            <a:pPr algn="just" fontAlgn="base">
              <a:spcAft>
                <a:spcPct val="0"/>
              </a:spcAft>
              <a:buFont typeface="Arial" pitchFamily="34" charset="0"/>
              <a:buChar char="•"/>
            </a:pPr>
            <a:r>
              <a:rPr lang="en-US" altLang="en-US"/>
              <a:t>Are issues regarding limits and exclusions covered?</a:t>
            </a:r>
          </a:p>
          <a:p>
            <a:pPr algn="just" fontAlgn="base">
              <a:spcAft>
                <a:spcPct val="0"/>
              </a:spcAft>
            </a:pPr>
            <a:endParaRPr lang="en-US" altLang="en-US"/>
          </a:p>
          <a:p>
            <a:pPr algn="just" fontAlgn="base">
              <a:spcAft>
                <a:spcPct val="0"/>
              </a:spcAft>
            </a:pPr>
            <a:r>
              <a:rPr lang="en-US" altLang="en-US"/>
              <a:t>Clarity in all these matters is necessary to avoid claims or misunderstanding.</a:t>
            </a:r>
          </a:p>
          <a:p>
            <a:pPr algn="just" fontAlgn="base">
              <a:spcAft>
                <a:spcPct val="0"/>
              </a:spcAft>
              <a:buFont typeface="Arial" pitchFamily="34" charset="0"/>
              <a:buChar char="•"/>
            </a:pPr>
            <a:endParaRPr lang="en-US" altLang="en-US"/>
          </a:p>
          <a:p>
            <a:pPr algn="just" fontAlgn="base">
              <a:spcAft>
                <a:spcPct val="0"/>
              </a:spcAft>
              <a:buFont typeface="Arial" pitchFamily="34" charset="0"/>
              <a:buChar char="•"/>
            </a:pPr>
            <a:endParaRPr lang="en-US" altLang="en-US"/>
          </a:p>
          <a:p>
            <a:pPr algn="just" fontAlgn="base">
              <a:spcAft>
                <a:spcPct val="0"/>
              </a:spcAft>
              <a:buFont typeface="Arial" pitchFamily="34" charset="0"/>
              <a:buChar char="•"/>
            </a:pPr>
            <a:endParaRPr lang="en-US" altLang="en-US"/>
          </a:p>
        </p:txBody>
      </p:sp>
      <p:sp>
        <p:nvSpPr>
          <p:cNvPr id="4" name="Content Placeholder 3">
            <a:extLst>
              <a:ext uri="{FF2B5EF4-FFF2-40B4-BE49-F238E27FC236}">
                <a16:creationId xmlns:a16="http://schemas.microsoft.com/office/drawing/2014/main" id="{42B9C538-E7A2-DF28-DF15-3457096D5742}"/>
              </a:ext>
            </a:extLst>
          </p:cNvPr>
          <p:cNvSpPr>
            <a:spLocks noGrp="1"/>
          </p:cNvSpPr>
          <p:nvPr>
            <p:ph sz="quarter" idx="10"/>
          </p:nvPr>
        </p:nvSpPr>
        <p:spPr/>
        <p:txBody>
          <a:bodyPr rtlCol="0"/>
          <a:lstStyle/>
          <a:p>
            <a:pPr eaLnBrk="1" fontAlgn="auto" hangingPunct="1">
              <a:spcAft>
                <a:spcPts val="0"/>
              </a:spcAft>
              <a:buFont typeface="Arial" charset="0"/>
              <a:buNone/>
              <a:defRPr/>
            </a:pPr>
            <a:r>
              <a:rPr lang="en-US" dirty="0"/>
              <a:t>6. REVIEWS with CUSTOMER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Content Placeholder 1">
            <a:extLst>
              <a:ext uri="{FF2B5EF4-FFF2-40B4-BE49-F238E27FC236}">
                <a16:creationId xmlns:a16="http://schemas.microsoft.com/office/drawing/2014/main" id="{55943E3A-BEFB-1193-84D4-FBBCAF729287}"/>
              </a:ext>
            </a:extLst>
          </p:cNvPr>
          <p:cNvSpPr>
            <a:spLocks noGrp="1"/>
          </p:cNvSpPr>
          <p:nvPr>
            <p:ph idx="1"/>
          </p:nvPr>
        </p:nvSpPr>
        <p:spPr>
          <a:xfrm>
            <a:off x="304800" y="1493838"/>
            <a:ext cx="8229600" cy="4525962"/>
          </a:xfrm>
        </p:spPr>
        <p:txBody>
          <a:bodyPr/>
          <a:lstStyle/>
          <a:p>
            <a:pPr algn="just" fontAlgn="base">
              <a:spcAft>
                <a:spcPct val="0"/>
              </a:spcAft>
              <a:buFont typeface="Arial" pitchFamily="34" charset="0"/>
              <a:buChar char="•"/>
            </a:pPr>
            <a:r>
              <a:rPr lang="en-US" altLang="en-US"/>
              <a:t>Scope Definition should be as brief as possible but complete; one or two pages are typical for small projects.</a:t>
            </a:r>
          </a:p>
          <a:p>
            <a:pPr algn="just" fontAlgn="base">
              <a:spcAft>
                <a:spcPct val="0"/>
              </a:spcAft>
              <a:buFont typeface="Arial" pitchFamily="34" charset="0"/>
              <a:buChar char="•"/>
            </a:pPr>
            <a:r>
              <a:rPr lang="en-US" altLang="en-US"/>
              <a:t>A few Companies engaged in contracted work refer to scope statements as “</a:t>
            </a:r>
            <a:r>
              <a:rPr lang="en-US" altLang="en-US" i="1"/>
              <a:t>Statements Of Work</a:t>
            </a:r>
            <a:r>
              <a:rPr lang="en-US" altLang="en-US"/>
              <a:t>” (SOW). Other Organizations use the term </a:t>
            </a:r>
            <a:r>
              <a:rPr lang="en-US" altLang="en-US" i="1"/>
              <a:t>Project Charter.</a:t>
            </a:r>
          </a:p>
          <a:p>
            <a:pPr algn="just" fontAlgn="base">
              <a:spcAft>
                <a:spcPct val="0"/>
              </a:spcAft>
            </a:pPr>
            <a:endParaRPr lang="en-US" altLang="en-US"/>
          </a:p>
          <a:p>
            <a:pPr algn="just" fontAlgn="base">
              <a:spcAft>
                <a:spcPct val="0"/>
              </a:spcAft>
              <a:buFont typeface="Arial" pitchFamily="34" charset="0"/>
              <a:buChar char="•"/>
            </a:pPr>
            <a:r>
              <a:rPr lang="en-US" altLang="en-US"/>
              <a:t>A </a:t>
            </a:r>
            <a:r>
              <a:rPr lang="en-US" altLang="en-US" i="1"/>
              <a:t>project charter </a:t>
            </a:r>
            <a:r>
              <a:rPr lang="en-US" altLang="en-US"/>
              <a:t>refers to a written Doc issued by upper mgmt that authorizes the PM to initiate and lead the Project using Organizational resources for Project activities</a:t>
            </a:r>
          </a:p>
          <a:p>
            <a:pPr algn="just" fontAlgn="base">
              <a:spcAft>
                <a:spcPct val="0"/>
              </a:spcAft>
              <a:buFont typeface="Arial" pitchFamily="34" charset="0"/>
              <a:buChar char="•"/>
            </a:pPr>
            <a:r>
              <a:rPr lang="en-US" altLang="en-US"/>
              <a:t>Includes Risk Limits, Customer Needs, Spending Limits, Team Composition as well as a brief scope description</a:t>
            </a:r>
          </a:p>
          <a:p>
            <a:pPr algn="just" fontAlgn="base">
              <a:spcAft>
                <a:spcPct val="0"/>
              </a:spcAft>
              <a:buFont typeface="Arial" pitchFamily="34" charset="0"/>
              <a:buChar char="•"/>
            </a:pPr>
            <a:endParaRPr lang="en-US" altLang="en-US" i="1"/>
          </a:p>
        </p:txBody>
      </p:sp>
      <p:sp>
        <p:nvSpPr>
          <p:cNvPr id="3" name="Content Placeholder 2">
            <a:extLst>
              <a:ext uri="{FF2B5EF4-FFF2-40B4-BE49-F238E27FC236}">
                <a16:creationId xmlns:a16="http://schemas.microsoft.com/office/drawing/2014/main" id="{BF09216B-EB35-E004-BB93-5A06015E2219}"/>
              </a:ext>
            </a:extLst>
          </p:cNvPr>
          <p:cNvSpPr>
            <a:spLocks noGrp="1"/>
          </p:cNvSpPr>
          <p:nvPr>
            <p:ph sz="quarter" idx="10"/>
          </p:nvPr>
        </p:nvSpPr>
        <p:spPr/>
        <p:txBody>
          <a:bodyPr/>
          <a:lstStyle/>
          <a:p>
            <a:pPr>
              <a:buFont typeface="Arial" charset="0"/>
              <a:buNone/>
              <a:defRPr/>
            </a:pPr>
            <a:r>
              <a:rPr lang="en-US" dirty="0"/>
              <a:t>Defining the Project Scope</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C7E76924-0D11-1675-8B8A-64513C59F74E}"/>
                  </a:ext>
                </a:extLst>
              </p14:cNvPr>
              <p14:cNvContentPartPr/>
              <p14:nvPr/>
            </p14:nvContentPartPr>
            <p14:xfrm>
              <a:off x="4213080" y="3048480"/>
              <a:ext cx="4045320" cy="449640"/>
            </p14:xfrm>
          </p:contentPart>
        </mc:Choice>
        <mc:Fallback>
          <p:pic>
            <p:nvPicPr>
              <p:cNvPr id="2" name="Ink 1">
                <a:extLst>
                  <a:ext uri="{FF2B5EF4-FFF2-40B4-BE49-F238E27FC236}">
                    <a16:creationId xmlns:a16="http://schemas.microsoft.com/office/drawing/2014/main" id="{C7E76924-0D11-1675-8B8A-64513C59F74E}"/>
                  </a:ext>
                </a:extLst>
              </p:cNvPr>
              <p:cNvPicPr/>
              <p:nvPr/>
            </p:nvPicPr>
            <p:blipFill>
              <a:blip r:embed="rId3"/>
              <a:stretch>
                <a:fillRect/>
              </a:stretch>
            </p:blipFill>
            <p:spPr>
              <a:xfrm>
                <a:off x="4203720" y="3039120"/>
                <a:ext cx="4064040" cy="468360"/>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F99AC8-69DB-78A0-4D9B-7FFFC300F886}"/>
              </a:ext>
            </a:extLst>
          </p:cNvPr>
          <p:cNvSpPr>
            <a:spLocks noGrp="1"/>
          </p:cNvSpPr>
          <p:nvPr>
            <p:ph sz="quarter" idx="10"/>
          </p:nvPr>
        </p:nvSpPr>
        <p:spPr/>
        <p:txBody>
          <a:bodyPr/>
          <a:lstStyle/>
          <a:p>
            <a:pPr eaLnBrk="1" hangingPunct="1">
              <a:spcBef>
                <a:spcPct val="0"/>
              </a:spcBef>
              <a:buFont typeface="Arial" charset="0"/>
              <a:buNone/>
              <a:defRPr/>
            </a:pPr>
            <a:r>
              <a:rPr lang="en-IN" dirty="0">
                <a:latin typeface="Arial" charset="0"/>
                <a:cs typeface="Arial" charset="0"/>
              </a:rPr>
              <a:t>AE/DE/MM/ES/POM ZG523-Merged</a:t>
            </a:r>
          </a:p>
          <a:p>
            <a:pPr eaLnBrk="1" hangingPunct="1">
              <a:spcBef>
                <a:spcPct val="0"/>
              </a:spcBef>
              <a:buFont typeface="Arial" charset="0"/>
              <a:buNone/>
              <a:defRPr/>
            </a:pPr>
            <a:r>
              <a:rPr lang="en-IN" dirty="0">
                <a:latin typeface="Arial" charset="0"/>
                <a:cs typeface="Arial" charset="0"/>
              </a:rPr>
              <a:t>Project Management</a:t>
            </a:r>
          </a:p>
          <a:p>
            <a:pPr eaLnBrk="1" hangingPunct="1">
              <a:spcBef>
                <a:spcPct val="0"/>
              </a:spcBef>
              <a:buFont typeface="Arial" charset="0"/>
              <a:buNone/>
              <a:defRPr/>
            </a:pPr>
            <a:endParaRPr lang="en-US" dirty="0">
              <a:latin typeface="Arial" charset="0"/>
              <a:cs typeface="Arial" charset="0"/>
            </a:endParaRPr>
          </a:p>
          <a:p>
            <a:pPr eaLnBrk="1" hangingPunct="1">
              <a:spcBef>
                <a:spcPct val="0"/>
              </a:spcBef>
              <a:buFont typeface="Arial" charset="0"/>
              <a:buNone/>
              <a:defRPr/>
            </a:pPr>
            <a:r>
              <a:rPr lang="en-US" dirty="0">
                <a:latin typeface="Arial" charset="0"/>
                <a:cs typeface="Arial" charset="0"/>
              </a:rPr>
              <a:t>Lecture No. 12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Content Placeholder 1">
            <a:extLst>
              <a:ext uri="{FF2B5EF4-FFF2-40B4-BE49-F238E27FC236}">
                <a16:creationId xmlns:a16="http://schemas.microsoft.com/office/drawing/2014/main" id="{E35A0BD7-3C53-2064-71CE-CA7067C15B5E}"/>
              </a:ext>
            </a:extLst>
          </p:cNvPr>
          <p:cNvSpPr>
            <a:spLocks noGrp="1"/>
          </p:cNvSpPr>
          <p:nvPr>
            <p:ph idx="1"/>
          </p:nvPr>
        </p:nvSpPr>
        <p:spPr>
          <a:xfrm>
            <a:off x="304800" y="1493838"/>
            <a:ext cx="8229600" cy="5059362"/>
          </a:xfrm>
        </p:spPr>
        <p:txBody>
          <a:bodyPr/>
          <a:lstStyle/>
          <a:p>
            <a:pPr marL="0" indent="0" algn="just" fontAlgn="base">
              <a:spcAft>
                <a:spcPct val="0"/>
              </a:spcAft>
            </a:pPr>
            <a:r>
              <a:rPr lang="en-US" altLang="en-US"/>
              <a:t>It defines project-specific activities, deliverables, and timelines for a vendor/supplier/contractor providing services to the client.</a:t>
            </a:r>
          </a:p>
          <a:p>
            <a:pPr marL="0" indent="0" algn="just" fontAlgn="base">
              <a:spcAft>
                <a:spcPct val="0"/>
              </a:spcAft>
            </a:pPr>
            <a:r>
              <a:rPr lang="en-US" altLang="en-US"/>
              <a:t>                                    </a:t>
            </a:r>
            <a:r>
              <a:rPr lang="en-US" altLang="en-US" u="sng"/>
              <a:t>SOW</a:t>
            </a:r>
          </a:p>
          <a:p>
            <a:pPr marL="0" indent="0" algn="just" fontAlgn="base">
              <a:spcAft>
                <a:spcPct val="0"/>
              </a:spcAft>
            </a:pPr>
            <a:r>
              <a:rPr lang="en-US" altLang="en-US" i="1"/>
              <a:t>                               Project Name</a:t>
            </a:r>
          </a:p>
          <a:p>
            <a:pPr marL="0" indent="0" algn="just" fontAlgn="base">
              <a:spcAft>
                <a:spcPct val="0"/>
              </a:spcAft>
            </a:pPr>
            <a:r>
              <a:rPr lang="en-US" altLang="en-US" i="1"/>
              <a:t>Introduction</a:t>
            </a:r>
          </a:p>
          <a:p>
            <a:pPr marL="0" indent="0" algn="just" fontAlgn="base">
              <a:spcAft>
                <a:spcPct val="0"/>
              </a:spcAft>
            </a:pPr>
            <a:r>
              <a:rPr lang="en-US" altLang="en-US" i="1"/>
              <a:t>Background</a:t>
            </a:r>
          </a:p>
          <a:p>
            <a:pPr marL="0" indent="0" algn="just" fontAlgn="base">
              <a:spcAft>
                <a:spcPct val="0"/>
              </a:spcAft>
            </a:pPr>
            <a:r>
              <a:rPr lang="en-US" altLang="en-US" i="1"/>
              <a:t>Scope of Work</a:t>
            </a:r>
          </a:p>
          <a:p>
            <a:pPr marL="0" indent="0" algn="just" fontAlgn="base">
              <a:spcAft>
                <a:spcPct val="0"/>
              </a:spcAft>
            </a:pPr>
            <a:r>
              <a:rPr lang="en-US" altLang="en-US" i="1"/>
              <a:t>Objectives</a:t>
            </a:r>
          </a:p>
          <a:p>
            <a:pPr marL="0" indent="0" algn="just" fontAlgn="base">
              <a:spcAft>
                <a:spcPct val="0"/>
              </a:spcAft>
            </a:pPr>
            <a:r>
              <a:rPr lang="en-US" altLang="en-US" i="1"/>
              <a:t>Tasks Task#1, Task#2, …</a:t>
            </a:r>
          </a:p>
          <a:p>
            <a:pPr marL="0" indent="0" algn="just" fontAlgn="base">
              <a:spcAft>
                <a:spcPct val="0"/>
              </a:spcAft>
            </a:pPr>
            <a:r>
              <a:rPr lang="en-US" altLang="en-US" i="1"/>
              <a:t>Schedule – laying out the major milestones</a:t>
            </a:r>
          </a:p>
          <a:p>
            <a:pPr marL="0" indent="0" algn="just" fontAlgn="base">
              <a:spcAft>
                <a:spcPct val="0"/>
              </a:spcAft>
            </a:pPr>
            <a:r>
              <a:rPr lang="en-US" altLang="en-US" i="1"/>
              <a:t>Terms of Payment</a:t>
            </a:r>
          </a:p>
        </p:txBody>
      </p:sp>
      <p:sp>
        <p:nvSpPr>
          <p:cNvPr id="3" name="Content Placeholder 2">
            <a:extLst>
              <a:ext uri="{FF2B5EF4-FFF2-40B4-BE49-F238E27FC236}">
                <a16:creationId xmlns:a16="http://schemas.microsoft.com/office/drawing/2014/main" id="{936B56B2-A88E-BF20-D958-7DF9BD0891BE}"/>
              </a:ext>
            </a:extLst>
          </p:cNvPr>
          <p:cNvSpPr>
            <a:spLocks noGrp="1"/>
          </p:cNvSpPr>
          <p:nvPr>
            <p:ph sz="quarter" idx="10"/>
          </p:nvPr>
        </p:nvSpPr>
        <p:spPr/>
        <p:txBody>
          <a:bodyPr/>
          <a:lstStyle/>
          <a:p>
            <a:pPr>
              <a:buFont typeface="Arial" charset="0"/>
              <a:buNone/>
              <a:defRPr/>
            </a:pPr>
            <a:r>
              <a:rPr lang="en-US" sz="3100" dirty="0"/>
              <a:t>Statement of Work</a:t>
            </a:r>
            <a:endParaRPr lang="en-US" sz="2400" b="0" dirty="0"/>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17046F93-CE77-30C5-ADC1-22D7ACCDD01F}"/>
                  </a:ext>
                </a:extLst>
              </p14:cNvPr>
              <p14:cNvContentPartPr/>
              <p14:nvPr/>
            </p14:nvContentPartPr>
            <p14:xfrm>
              <a:off x="818640" y="3476520"/>
              <a:ext cx="4035240" cy="2935440"/>
            </p14:xfrm>
          </p:contentPart>
        </mc:Choice>
        <mc:Fallback>
          <p:pic>
            <p:nvPicPr>
              <p:cNvPr id="2" name="Ink 1">
                <a:extLst>
                  <a:ext uri="{FF2B5EF4-FFF2-40B4-BE49-F238E27FC236}">
                    <a16:creationId xmlns:a16="http://schemas.microsoft.com/office/drawing/2014/main" id="{17046F93-CE77-30C5-ADC1-22D7ACCDD01F}"/>
                  </a:ext>
                </a:extLst>
              </p:cNvPr>
              <p:cNvPicPr/>
              <p:nvPr/>
            </p:nvPicPr>
            <p:blipFill>
              <a:blip r:embed="rId3"/>
              <a:stretch>
                <a:fillRect/>
              </a:stretch>
            </p:blipFill>
            <p:spPr>
              <a:xfrm>
                <a:off x="809280" y="3467160"/>
                <a:ext cx="4053960" cy="2954160"/>
              </a:xfrm>
              <a:prstGeom prst="rect">
                <a:avLst/>
              </a:prstGeom>
            </p:spPr>
          </p:pic>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Content Placeholder 1">
            <a:extLst>
              <a:ext uri="{FF2B5EF4-FFF2-40B4-BE49-F238E27FC236}">
                <a16:creationId xmlns:a16="http://schemas.microsoft.com/office/drawing/2014/main" id="{2106B886-0608-85BD-94E1-2D833912775C}"/>
              </a:ext>
            </a:extLst>
          </p:cNvPr>
          <p:cNvSpPr>
            <a:spLocks noGrp="1"/>
          </p:cNvSpPr>
          <p:nvPr>
            <p:ph idx="1"/>
          </p:nvPr>
        </p:nvSpPr>
        <p:spPr>
          <a:xfrm>
            <a:off x="304800" y="1493838"/>
            <a:ext cx="8229600" cy="4525962"/>
          </a:xfrm>
        </p:spPr>
        <p:txBody>
          <a:bodyPr/>
          <a:lstStyle/>
          <a:p>
            <a:pPr marL="0" indent="0" algn="just" fontAlgn="base">
              <a:spcAft>
                <a:spcPct val="0"/>
              </a:spcAft>
              <a:defRPr/>
            </a:pPr>
            <a:r>
              <a:rPr lang="en-US" altLang="en-US" sz="2000" dirty="0"/>
              <a:t> </a:t>
            </a:r>
            <a:r>
              <a:rPr lang="en-US" altLang="en-US" dirty="0"/>
              <a:t>The PC should contain the rationale for the project, the reasons for its existence, who initiated it, and why. In other words, the core project foundation.</a:t>
            </a:r>
            <a:r>
              <a:rPr lang="en-US" altLang="en-US" u="sng" dirty="0"/>
              <a:t> </a:t>
            </a:r>
          </a:p>
          <a:p>
            <a:pPr marL="0" indent="0" algn="just" fontAlgn="base">
              <a:spcAft>
                <a:spcPct val="0"/>
              </a:spcAft>
              <a:defRPr/>
            </a:pPr>
            <a:r>
              <a:rPr lang="en-US" altLang="en-US" dirty="0"/>
              <a:t>The following checklist can be used for a PC:</a:t>
            </a:r>
          </a:p>
          <a:p>
            <a:pPr marL="457200" indent="-457200" algn="just" fontAlgn="base">
              <a:spcAft>
                <a:spcPct val="0"/>
              </a:spcAft>
              <a:buFont typeface="Arial" pitchFamily="34" charset="0"/>
              <a:buAutoNum type="arabicPeriod"/>
              <a:defRPr/>
            </a:pPr>
            <a:r>
              <a:rPr lang="en-US" altLang="en-US" dirty="0"/>
              <a:t>The purpose and justification of the project</a:t>
            </a:r>
          </a:p>
          <a:p>
            <a:pPr marL="457200" indent="-457200" algn="just" fontAlgn="base">
              <a:spcAft>
                <a:spcPct val="0"/>
              </a:spcAft>
              <a:buFont typeface="Arial" pitchFamily="34" charset="0"/>
              <a:buAutoNum type="arabicPeriod"/>
              <a:defRPr/>
            </a:pPr>
            <a:r>
              <a:rPr lang="en-US" altLang="en-US" dirty="0"/>
              <a:t>Project objectives, or other success criteria</a:t>
            </a:r>
          </a:p>
          <a:p>
            <a:pPr marL="457200" indent="-457200" algn="just" fontAlgn="base">
              <a:spcAft>
                <a:spcPct val="0"/>
              </a:spcAft>
              <a:buFont typeface="Arial" pitchFamily="34" charset="0"/>
              <a:buAutoNum type="arabicPeriod"/>
              <a:defRPr/>
            </a:pPr>
            <a:r>
              <a:rPr lang="en-US" altLang="en-US" dirty="0"/>
              <a:t>High level requirements – </a:t>
            </a:r>
            <a:r>
              <a:rPr lang="en-US" altLang="en-US" dirty="0" err="1"/>
              <a:t>sth</a:t>
            </a:r>
            <a:r>
              <a:rPr lang="en-US" altLang="en-US" dirty="0"/>
              <a:t> the product or service must do or a quality it must have.</a:t>
            </a:r>
          </a:p>
          <a:p>
            <a:pPr marL="457200" indent="-457200" algn="just" fontAlgn="base">
              <a:spcAft>
                <a:spcPct val="0"/>
              </a:spcAft>
              <a:buFont typeface="Arial" pitchFamily="34" charset="0"/>
              <a:buAutoNum type="arabicPeriod"/>
              <a:defRPr/>
            </a:pPr>
            <a:r>
              <a:rPr lang="en-US" altLang="en-US" dirty="0"/>
              <a:t>Project description</a:t>
            </a:r>
          </a:p>
          <a:p>
            <a:pPr marL="457200" indent="-457200" algn="just" fontAlgn="base">
              <a:spcAft>
                <a:spcPct val="0"/>
              </a:spcAft>
              <a:buFont typeface="Arial" pitchFamily="34" charset="0"/>
              <a:buAutoNum type="arabicPeriod"/>
              <a:defRPr/>
            </a:pPr>
            <a:r>
              <a:rPr lang="en-US" altLang="en-US" dirty="0"/>
              <a:t>Product characteristics</a:t>
            </a:r>
          </a:p>
          <a:p>
            <a:pPr marL="457200" indent="-457200" algn="just" fontAlgn="base">
              <a:spcAft>
                <a:spcPct val="0"/>
              </a:spcAft>
              <a:buFont typeface="Arial" pitchFamily="34" charset="0"/>
              <a:buAutoNum type="arabicPeriod"/>
              <a:defRPr/>
            </a:pPr>
            <a:r>
              <a:rPr lang="en-US" altLang="en-US" dirty="0"/>
              <a:t>Risks</a:t>
            </a:r>
          </a:p>
          <a:p>
            <a:pPr marL="457200" indent="-457200" algn="just" fontAlgn="base">
              <a:spcAft>
                <a:spcPct val="0"/>
              </a:spcAft>
              <a:buFont typeface="Arial" pitchFamily="34" charset="0"/>
              <a:buAutoNum type="arabicPeriod"/>
              <a:defRPr/>
            </a:pPr>
            <a:endParaRPr lang="en-US" altLang="en-US" dirty="0"/>
          </a:p>
        </p:txBody>
      </p:sp>
      <p:sp>
        <p:nvSpPr>
          <p:cNvPr id="3" name="Content Placeholder 2">
            <a:extLst>
              <a:ext uri="{FF2B5EF4-FFF2-40B4-BE49-F238E27FC236}">
                <a16:creationId xmlns:a16="http://schemas.microsoft.com/office/drawing/2014/main" id="{46B146FE-6BB7-12D1-CBD3-24AD9F0FEBD8}"/>
              </a:ext>
            </a:extLst>
          </p:cNvPr>
          <p:cNvSpPr>
            <a:spLocks noGrp="1"/>
          </p:cNvSpPr>
          <p:nvPr>
            <p:ph sz="quarter" idx="10"/>
          </p:nvPr>
        </p:nvSpPr>
        <p:spPr/>
        <p:txBody>
          <a:bodyPr/>
          <a:lstStyle/>
          <a:p>
            <a:pPr>
              <a:buFont typeface="Arial" charset="0"/>
              <a:buNone/>
              <a:defRPr/>
            </a:pPr>
            <a:r>
              <a:rPr lang="en-US" dirty="0"/>
              <a:t>The Project Charter</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AA03C513-749A-0AAF-EDFC-D61CEF809EDF}"/>
                  </a:ext>
                </a:extLst>
              </p14:cNvPr>
              <p14:cNvContentPartPr/>
              <p14:nvPr/>
            </p14:nvContentPartPr>
            <p14:xfrm>
              <a:off x="245520" y="1932840"/>
              <a:ext cx="5244480" cy="4086360"/>
            </p14:xfrm>
          </p:contentPart>
        </mc:Choice>
        <mc:Fallback>
          <p:pic>
            <p:nvPicPr>
              <p:cNvPr id="2" name="Ink 1">
                <a:extLst>
                  <a:ext uri="{FF2B5EF4-FFF2-40B4-BE49-F238E27FC236}">
                    <a16:creationId xmlns:a16="http://schemas.microsoft.com/office/drawing/2014/main" id="{AA03C513-749A-0AAF-EDFC-D61CEF809EDF}"/>
                  </a:ext>
                </a:extLst>
              </p:cNvPr>
              <p:cNvPicPr/>
              <p:nvPr/>
            </p:nvPicPr>
            <p:blipFill>
              <a:blip r:embed="rId3"/>
              <a:stretch>
                <a:fillRect/>
              </a:stretch>
            </p:blipFill>
            <p:spPr>
              <a:xfrm>
                <a:off x="236160" y="1923480"/>
                <a:ext cx="5263200" cy="4105080"/>
              </a:xfrm>
              <a:prstGeom prst="rect">
                <a:avLst/>
              </a:prstGeom>
            </p:spPr>
          </p:pic>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3CF02E4-5F1D-810B-CA27-303D0A4D67E6}"/>
              </a:ext>
            </a:extLst>
          </p:cNvPr>
          <p:cNvSpPr>
            <a:spLocks noGrp="1"/>
          </p:cNvSpPr>
          <p:nvPr>
            <p:ph sz="quarter" idx="10"/>
          </p:nvPr>
        </p:nvSpPr>
        <p:spPr/>
        <p:txBody>
          <a:bodyPr/>
          <a:lstStyle/>
          <a:p>
            <a:pPr>
              <a:defRPr/>
            </a:pPr>
            <a:r>
              <a:rPr lang="en-US" dirty="0"/>
              <a:t>The Project Charter</a:t>
            </a:r>
            <a:endParaRPr lang="en-IN" dirty="0"/>
          </a:p>
        </p:txBody>
      </p:sp>
      <p:sp>
        <p:nvSpPr>
          <p:cNvPr id="34819" name="Rectangle 2">
            <a:extLst>
              <a:ext uri="{FF2B5EF4-FFF2-40B4-BE49-F238E27FC236}">
                <a16:creationId xmlns:a16="http://schemas.microsoft.com/office/drawing/2014/main" id="{340AE881-CB02-3989-A1BA-D8EA1A756B96}"/>
              </a:ext>
            </a:extLst>
          </p:cNvPr>
          <p:cNvSpPr>
            <a:spLocks noChangeArrowheads="1"/>
          </p:cNvSpPr>
          <p:nvPr/>
        </p:nvSpPr>
        <p:spPr bwMode="auto">
          <a:xfrm>
            <a:off x="304800" y="1447800"/>
            <a:ext cx="83058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just">
              <a:spcBef>
                <a:spcPct val="0"/>
              </a:spcBef>
              <a:buFontTx/>
              <a:buNone/>
            </a:pPr>
            <a:r>
              <a:rPr lang="en-US" altLang="en-US" sz="2800"/>
              <a:t>7. Basic milestones </a:t>
            </a:r>
          </a:p>
          <a:p>
            <a:pPr algn="just">
              <a:spcBef>
                <a:spcPct val="0"/>
              </a:spcBef>
              <a:buFontTx/>
              <a:buNone/>
            </a:pPr>
            <a:r>
              <a:rPr lang="en-US" altLang="en-US" sz="2800"/>
              <a:t>8. Sample Budget</a:t>
            </a:r>
          </a:p>
          <a:p>
            <a:pPr algn="just">
              <a:spcBef>
                <a:spcPct val="0"/>
              </a:spcBef>
              <a:buFontTx/>
              <a:buNone/>
            </a:pPr>
            <a:r>
              <a:rPr lang="en-US" altLang="en-US" sz="2800"/>
              <a:t>9. Stakeholders</a:t>
            </a:r>
          </a:p>
          <a:p>
            <a:pPr algn="just">
              <a:spcBef>
                <a:spcPct val="0"/>
              </a:spcBef>
              <a:buFontTx/>
              <a:buNone/>
            </a:pPr>
            <a:r>
              <a:rPr lang="en-US" altLang="en-US" sz="2800"/>
              <a:t>10. Critical success factors</a:t>
            </a:r>
          </a:p>
          <a:p>
            <a:pPr algn="just">
              <a:spcBef>
                <a:spcPct val="0"/>
              </a:spcBef>
              <a:buFontTx/>
              <a:buNone/>
            </a:pPr>
            <a:r>
              <a:rPr lang="en-US" altLang="en-US" sz="2800"/>
              <a:t>11. Roles and responsibilities (PM and/or team)</a:t>
            </a:r>
          </a:p>
          <a:p>
            <a:pPr algn="just">
              <a:spcBef>
                <a:spcPct val="0"/>
              </a:spcBef>
              <a:buFontTx/>
              <a:buNone/>
            </a:pPr>
            <a:r>
              <a:rPr lang="en-US" altLang="en-US" sz="2800"/>
              <a:t>12. Project sponsors, clients etc</a:t>
            </a:r>
            <a:r>
              <a:rPr lang="en-US" altLang="en-US" sz="1800"/>
              <a:t>.</a:t>
            </a: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9DB17258-76AB-1AA4-F77A-BCC92EE92A1D}"/>
                  </a:ext>
                </a:extLst>
              </p14:cNvPr>
              <p14:cNvContentPartPr/>
              <p14:nvPr/>
            </p14:nvContentPartPr>
            <p14:xfrm>
              <a:off x="278280" y="1564920"/>
              <a:ext cx="7152840" cy="2390040"/>
            </p14:xfrm>
          </p:contentPart>
        </mc:Choice>
        <mc:Fallback>
          <p:pic>
            <p:nvPicPr>
              <p:cNvPr id="3" name="Ink 2">
                <a:extLst>
                  <a:ext uri="{FF2B5EF4-FFF2-40B4-BE49-F238E27FC236}">
                    <a16:creationId xmlns:a16="http://schemas.microsoft.com/office/drawing/2014/main" id="{9DB17258-76AB-1AA4-F77A-BCC92EE92A1D}"/>
                  </a:ext>
                </a:extLst>
              </p:cNvPr>
              <p:cNvPicPr/>
              <p:nvPr/>
            </p:nvPicPr>
            <p:blipFill>
              <a:blip r:embed="rId3"/>
              <a:stretch>
                <a:fillRect/>
              </a:stretch>
            </p:blipFill>
            <p:spPr>
              <a:xfrm>
                <a:off x="268920" y="1555560"/>
                <a:ext cx="7171560" cy="2408760"/>
              </a:xfrm>
              <a:prstGeom prst="rect">
                <a:avLst/>
              </a:prstGeom>
            </p:spPr>
          </p:pic>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Content Placeholder 2">
            <a:extLst>
              <a:ext uri="{FF2B5EF4-FFF2-40B4-BE49-F238E27FC236}">
                <a16:creationId xmlns:a16="http://schemas.microsoft.com/office/drawing/2014/main" id="{7A43B68B-0F31-811E-5C54-1605D0EDB42E}"/>
              </a:ext>
            </a:extLst>
          </p:cNvPr>
          <p:cNvSpPr>
            <a:spLocks noGrp="1"/>
          </p:cNvSpPr>
          <p:nvPr>
            <p:ph idx="1"/>
          </p:nvPr>
        </p:nvSpPr>
        <p:spPr>
          <a:xfrm>
            <a:off x="304800" y="1493838"/>
            <a:ext cx="8229600" cy="4525962"/>
          </a:xfrm>
        </p:spPr>
        <p:txBody>
          <a:bodyPr/>
          <a:lstStyle/>
          <a:p>
            <a:pPr algn="just" fontAlgn="base">
              <a:spcAft>
                <a:spcPct val="0"/>
              </a:spcAft>
              <a:buFont typeface="Arial" pitchFamily="34" charset="0"/>
              <a:buChar char="•"/>
            </a:pPr>
            <a:r>
              <a:rPr lang="en-US" altLang="en-US"/>
              <a:t>It is the tendency for the Project Scope to stretch over time – usually by changing requirements, specifications and priorities.</a:t>
            </a:r>
          </a:p>
          <a:p>
            <a:pPr algn="just" fontAlgn="base">
              <a:spcAft>
                <a:spcPct val="0"/>
              </a:spcAft>
              <a:buFont typeface="Arial" pitchFamily="34" charset="0"/>
              <a:buChar char="•"/>
            </a:pPr>
            <a:r>
              <a:rPr lang="en-US" altLang="en-US"/>
              <a:t>A scope statement that is too broad is an invitation for scope creep.</a:t>
            </a:r>
          </a:p>
          <a:p>
            <a:pPr algn="just" fontAlgn="base">
              <a:spcAft>
                <a:spcPct val="0"/>
              </a:spcAft>
              <a:buFont typeface="Arial" pitchFamily="34" charset="0"/>
              <a:buChar char="•"/>
            </a:pPr>
            <a:r>
              <a:rPr lang="en-US" altLang="en-US"/>
              <a:t>It mostly means added costs and possible project delays. Changes in requirements, specs and priorities result in cost overruns and delays.</a:t>
            </a:r>
          </a:p>
          <a:p>
            <a:pPr algn="just" fontAlgn="base">
              <a:spcAft>
                <a:spcPct val="0"/>
              </a:spcAft>
              <a:buFont typeface="Arial" pitchFamily="34" charset="0"/>
              <a:buChar char="•"/>
            </a:pPr>
            <a:r>
              <a:rPr lang="en-US" altLang="en-US"/>
              <a:t>However, if the project scope needs to change, then it is necessary to have a sound change control process in place that records the change and keeps a log of all project changes. </a:t>
            </a:r>
          </a:p>
        </p:txBody>
      </p:sp>
      <p:sp>
        <p:nvSpPr>
          <p:cNvPr id="4" name="Content Placeholder 3">
            <a:extLst>
              <a:ext uri="{FF2B5EF4-FFF2-40B4-BE49-F238E27FC236}">
                <a16:creationId xmlns:a16="http://schemas.microsoft.com/office/drawing/2014/main" id="{FB69ABDE-FEBE-8708-4BD1-016FADA6481E}"/>
              </a:ext>
            </a:extLst>
          </p:cNvPr>
          <p:cNvSpPr>
            <a:spLocks noGrp="1"/>
          </p:cNvSpPr>
          <p:nvPr>
            <p:ph sz="quarter" idx="10"/>
          </p:nvPr>
        </p:nvSpPr>
        <p:spPr/>
        <p:txBody>
          <a:bodyPr rtlCol="0"/>
          <a:lstStyle/>
          <a:p>
            <a:pPr eaLnBrk="1" fontAlgn="auto" hangingPunct="1">
              <a:spcAft>
                <a:spcPts val="0"/>
              </a:spcAft>
              <a:buFont typeface="Arial" charset="0"/>
              <a:buNone/>
              <a:defRPr/>
            </a:pPr>
            <a:r>
              <a:rPr lang="en-US" dirty="0"/>
              <a:t>SCOPE CREEP</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4108C36B-FCDB-FA16-C47B-B58D7658FC4C}"/>
                  </a:ext>
                </a:extLst>
              </p14:cNvPr>
              <p14:cNvContentPartPr/>
              <p14:nvPr/>
            </p14:nvContentPartPr>
            <p14:xfrm>
              <a:off x="1116360" y="849600"/>
              <a:ext cx="2472480" cy="203760"/>
            </p14:xfrm>
          </p:contentPart>
        </mc:Choice>
        <mc:Fallback>
          <p:pic>
            <p:nvPicPr>
              <p:cNvPr id="2" name="Ink 1">
                <a:extLst>
                  <a:ext uri="{FF2B5EF4-FFF2-40B4-BE49-F238E27FC236}">
                    <a16:creationId xmlns:a16="http://schemas.microsoft.com/office/drawing/2014/main" id="{4108C36B-FCDB-FA16-C47B-B58D7658FC4C}"/>
                  </a:ext>
                </a:extLst>
              </p:cNvPr>
              <p:cNvPicPr/>
              <p:nvPr/>
            </p:nvPicPr>
            <p:blipFill>
              <a:blip r:embed="rId3"/>
              <a:stretch>
                <a:fillRect/>
              </a:stretch>
            </p:blipFill>
            <p:spPr>
              <a:xfrm>
                <a:off x="1107000" y="840240"/>
                <a:ext cx="2491200" cy="222480"/>
              </a:xfrm>
              <a:prstGeom prst="rect">
                <a:avLst/>
              </a:prstGeom>
            </p:spPr>
          </p:pic>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F2543F-AE05-7446-9321-BBF79F6DCF5A}"/>
              </a:ext>
            </a:extLst>
          </p:cNvPr>
          <p:cNvSpPr>
            <a:spLocks noGrp="1"/>
          </p:cNvSpPr>
          <p:nvPr>
            <p:ph sz="quarter" idx="10"/>
          </p:nvPr>
        </p:nvSpPr>
        <p:spPr/>
        <p:txBody>
          <a:bodyPr/>
          <a:lstStyle/>
          <a:p>
            <a:pPr>
              <a:buFont typeface="Arial" charset="0"/>
              <a:buNone/>
              <a:defRPr/>
            </a:pPr>
            <a:r>
              <a:rPr lang="en-US" dirty="0"/>
              <a:t>Scope Statement</a:t>
            </a:r>
          </a:p>
        </p:txBody>
      </p:sp>
      <p:pic>
        <p:nvPicPr>
          <p:cNvPr id="36867" name="Picture 2" descr="D:\Desktop\EoPM_2S 15-16_MKH\SS_Ch4 Scope Stat.png">
            <a:extLst>
              <a:ext uri="{FF2B5EF4-FFF2-40B4-BE49-F238E27FC236}">
                <a16:creationId xmlns:a16="http://schemas.microsoft.com/office/drawing/2014/main" id="{1642622D-B74E-1116-8D7A-C1965986B66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2400" y="1371600"/>
            <a:ext cx="8991600" cy="5105400"/>
          </a:xfrm>
          <a:noFill/>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9C9D0C84-6588-242E-52A3-7C37C7671701}"/>
                  </a:ext>
                </a:extLst>
              </p14:cNvPr>
              <p14:cNvContentPartPr/>
              <p14:nvPr/>
            </p14:nvContentPartPr>
            <p14:xfrm>
              <a:off x="2970000" y="2693880"/>
              <a:ext cx="4301640" cy="3113640"/>
            </p14:xfrm>
          </p:contentPart>
        </mc:Choice>
        <mc:Fallback>
          <p:pic>
            <p:nvPicPr>
              <p:cNvPr id="2" name="Ink 1">
                <a:extLst>
                  <a:ext uri="{FF2B5EF4-FFF2-40B4-BE49-F238E27FC236}">
                    <a16:creationId xmlns:a16="http://schemas.microsoft.com/office/drawing/2014/main" id="{9C9D0C84-6588-242E-52A3-7C37C7671701}"/>
                  </a:ext>
                </a:extLst>
              </p:cNvPr>
              <p:cNvPicPr/>
              <p:nvPr/>
            </p:nvPicPr>
            <p:blipFill>
              <a:blip r:embed="rId4"/>
              <a:stretch>
                <a:fillRect/>
              </a:stretch>
            </p:blipFill>
            <p:spPr>
              <a:xfrm>
                <a:off x="2960640" y="2684520"/>
                <a:ext cx="4320360" cy="3132360"/>
              </a:xfrm>
              <a:prstGeom prst="rect">
                <a:avLst/>
              </a:prstGeom>
            </p:spPr>
          </p:pic>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Content Placeholder 2">
            <a:extLst>
              <a:ext uri="{FF2B5EF4-FFF2-40B4-BE49-F238E27FC236}">
                <a16:creationId xmlns:a16="http://schemas.microsoft.com/office/drawing/2014/main" id="{D9C6D4D7-AF8D-AED4-CA28-61F9A5947D94}"/>
              </a:ext>
            </a:extLst>
          </p:cNvPr>
          <p:cNvSpPr>
            <a:spLocks noGrp="1"/>
          </p:cNvSpPr>
          <p:nvPr>
            <p:ph idx="1"/>
          </p:nvPr>
        </p:nvSpPr>
        <p:spPr>
          <a:xfrm>
            <a:off x="304800" y="1493838"/>
            <a:ext cx="8229600" cy="4525962"/>
          </a:xfrm>
        </p:spPr>
        <p:txBody>
          <a:bodyPr/>
          <a:lstStyle/>
          <a:p>
            <a:pPr algn="just" fontAlgn="base">
              <a:spcAft>
                <a:spcPct val="0"/>
              </a:spcAft>
              <a:buFont typeface="Arial" pitchFamily="34" charset="0"/>
              <a:buChar char="•"/>
            </a:pPr>
            <a:r>
              <a:rPr lang="en-US" altLang="en-US"/>
              <a:t>Tradeoffs among Time, Cost and Performance</a:t>
            </a:r>
          </a:p>
          <a:p>
            <a:pPr algn="just" fontAlgn="base">
              <a:spcAft>
                <a:spcPct val="0"/>
              </a:spcAft>
              <a:buFont typeface="Arial" pitchFamily="34" charset="0"/>
              <a:buChar char="•"/>
            </a:pPr>
            <a:r>
              <a:rPr lang="en-US" altLang="en-US"/>
              <a:t>Define and Understand the nature of the Priorities of the Project</a:t>
            </a:r>
          </a:p>
          <a:p>
            <a:pPr algn="just" fontAlgn="base">
              <a:spcAft>
                <a:spcPct val="0"/>
              </a:spcAft>
              <a:buFont typeface="Arial" pitchFamily="34" charset="0"/>
              <a:buChar char="•"/>
            </a:pPr>
            <a:r>
              <a:rPr lang="en-US" altLang="en-US"/>
              <a:t>Establish the relative importance of each criterion</a:t>
            </a:r>
          </a:p>
          <a:p>
            <a:pPr algn="just" fontAlgn="base">
              <a:spcAft>
                <a:spcPct val="0"/>
              </a:spcAft>
            </a:pPr>
            <a:r>
              <a:rPr lang="en-US" altLang="en-US"/>
              <a:t>Eg. If midway through the project, a trade-off must be made b/w cost and expediting, which criterion has priority?</a:t>
            </a:r>
          </a:p>
          <a:p>
            <a:pPr algn="just" fontAlgn="base">
              <a:spcAft>
                <a:spcPct val="0"/>
              </a:spcAft>
            </a:pPr>
            <a:endParaRPr lang="en-US" altLang="en-US"/>
          </a:p>
          <a:p>
            <a:pPr algn="just" fontAlgn="base">
              <a:spcAft>
                <a:spcPct val="0"/>
              </a:spcAft>
            </a:pPr>
            <a:r>
              <a:rPr lang="en-US" altLang="en-US"/>
              <a:t>One technique useful for this purpose is completing a </a:t>
            </a:r>
            <a:r>
              <a:rPr lang="en-US" altLang="en-US" b="1"/>
              <a:t>priority matrix</a:t>
            </a:r>
            <a:r>
              <a:rPr lang="en-US" altLang="en-US"/>
              <a:t> for the project to identify which criterion is constrained, which should be enhanced, and which can be accepted.</a:t>
            </a:r>
          </a:p>
          <a:p>
            <a:pPr algn="just" fontAlgn="base">
              <a:spcAft>
                <a:spcPct val="0"/>
              </a:spcAft>
            </a:pPr>
            <a:endParaRPr lang="en-US" altLang="en-US"/>
          </a:p>
          <a:p>
            <a:pPr fontAlgn="base">
              <a:spcAft>
                <a:spcPct val="0"/>
              </a:spcAft>
            </a:pPr>
            <a:endParaRPr lang="en-US" altLang="en-US"/>
          </a:p>
        </p:txBody>
      </p:sp>
      <p:sp>
        <p:nvSpPr>
          <p:cNvPr id="4" name="Content Placeholder 3">
            <a:extLst>
              <a:ext uri="{FF2B5EF4-FFF2-40B4-BE49-F238E27FC236}">
                <a16:creationId xmlns:a16="http://schemas.microsoft.com/office/drawing/2014/main" id="{F9CEAAB8-E947-57AC-0092-081F4F105B37}"/>
              </a:ext>
            </a:extLst>
          </p:cNvPr>
          <p:cNvSpPr>
            <a:spLocks noGrp="1"/>
          </p:cNvSpPr>
          <p:nvPr>
            <p:ph sz="quarter" idx="10"/>
          </p:nvPr>
        </p:nvSpPr>
        <p:spPr/>
        <p:txBody>
          <a:bodyPr rtlCol="0"/>
          <a:lstStyle/>
          <a:p>
            <a:pPr eaLnBrk="1" fontAlgn="auto" hangingPunct="1">
              <a:spcAft>
                <a:spcPts val="0"/>
              </a:spcAft>
              <a:buFont typeface="Arial" charset="0"/>
              <a:buNone/>
              <a:defRPr/>
            </a:pPr>
            <a:r>
              <a:rPr lang="en-US" dirty="0"/>
              <a:t>STEP 2: ESTABLISHING PROJECT PRIORITIES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Content Placeholder 2">
            <a:extLst>
              <a:ext uri="{FF2B5EF4-FFF2-40B4-BE49-F238E27FC236}">
                <a16:creationId xmlns:a16="http://schemas.microsoft.com/office/drawing/2014/main" id="{384FE53A-7F1F-CBDE-CE1A-2A33EC2A0057}"/>
              </a:ext>
            </a:extLst>
          </p:cNvPr>
          <p:cNvSpPr>
            <a:spLocks noGrp="1"/>
          </p:cNvSpPr>
          <p:nvPr>
            <p:ph idx="1"/>
          </p:nvPr>
        </p:nvSpPr>
        <p:spPr>
          <a:xfrm>
            <a:off x="304800" y="1493838"/>
            <a:ext cx="8229600" cy="4525962"/>
          </a:xfrm>
        </p:spPr>
        <p:txBody>
          <a:bodyPr/>
          <a:lstStyle/>
          <a:p>
            <a:pPr algn="just" fontAlgn="base">
              <a:spcAft>
                <a:spcPct val="0"/>
              </a:spcAft>
              <a:buFont typeface="Arial" pitchFamily="34" charset="0"/>
              <a:buChar char="•"/>
            </a:pPr>
            <a:r>
              <a:rPr lang="en-US" altLang="en-US"/>
              <a:t>Constrain: The original parameter is fixed. The project must meet the Completion Date, Specifications and Scope of the Project, or Budget.</a:t>
            </a:r>
          </a:p>
          <a:p>
            <a:pPr algn="just" fontAlgn="base">
              <a:spcAft>
                <a:spcPct val="0"/>
              </a:spcAft>
              <a:buFont typeface="Arial" pitchFamily="34" charset="0"/>
              <a:buChar char="•"/>
            </a:pPr>
            <a:endParaRPr lang="en-US" altLang="en-US"/>
          </a:p>
          <a:p>
            <a:pPr algn="just" fontAlgn="base">
              <a:spcAft>
                <a:spcPct val="0"/>
              </a:spcAft>
              <a:buFont typeface="Arial" pitchFamily="34" charset="0"/>
              <a:buChar char="•"/>
            </a:pPr>
            <a:r>
              <a:rPr lang="en-US" altLang="en-US"/>
              <a:t>Enhance: In the context of time and cost, it means to either reduce costs or shorten the schedule. Conversely, with regard to performance, enhancing means adding value to the Project.</a:t>
            </a:r>
          </a:p>
          <a:p>
            <a:pPr fontAlgn="base">
              <a:spcAft>
                <a:spcPct val="0"/>
              </a:spcAft>
              <a:buFont typeface="Arial" pitchFamily="34" charset="0"/>
              <a:buChar char="•"/>
            </a:pPr>
            <a:endParaRPr lang="en-US" altLang="en-US"/>
          </a:p>
          <a:p>
            <a:pPr algn="just" fontAlgn="base">
              <a:spcAft>
                <a:spcPct val="0"/>
              </a:spcAft>
              <a:buFont typeface="Arial" pitchFamily="34" charset="0"/>
              <a:buChar char="•"/>
            </a:pPr>
            <a:r>
              <a:rPr lang="en-US" altLang="en-US"/>
              <a:t>Accept: For which criterion is it tolerable not to meet the original parameters? </a:t>
            </a:r>
          </a:p>
        </p:txBody>
      </p:sp>
      <p:sp>
        <p:nvSpPr>
          <p:cNvPr id="4" name="Content Placeholder 3">
            <a:extLst>
              <a:ext uri="{FF2B5EF4-FFF2-40B4-BE49-F238E27FC236}">
                <a16:creationId xmlns:a16="http://schemas.microsoft.com/office/drawing/2014/main" id="{A6665B24-7964-CD59-4899-10FB5E409AE5}"/>
              </a:ext>
            </a:extLst>
          </p:cNvPr>
          <p:cNvSpPr>
            <a:spLocks noGrp="1"/>
          </p:cNvSpPr>
          <p:nvPr>
            <p:ph sz="quarter" idx="10"/>
          </p:nvPr>
        </p:nvSpPr>
        <p:spPr/>
        <p:txBody>
          <a:bodyPr rtlCol="0"/>
          <a:lstStyle/>
          <a:p>
            <a:pPr eaLnBrk="1" fontAlgn="auto" hangingPunct="1">
              <a:spcAft>
                <a:spcPts val="0"/>
              </a:spcAft>
              <a:buFont typeface="Arial" charset="0"/>
              <a:buNone/>
              <a:defRPr/>
            </a:pPr>
            <a:r>
              <a:rPr lang="en-US" dirty="0"/>
              <a:t>PRIORITY MATRIX</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F72154-83F2-4C74-0BF6-A9C71A9902FE}"/>
              </a:ext>
            </a:extLst>
          </p:cNvPr>
          <p:cNvSpPr>
            <a:spLocks noGrp="1"/>
          </p:cNvSpPr>
          <p:nvPr>
            <p:ph sz="quarter" idx="10"/>
          </p:nvPr>
        </p:nvSpPr>
        <p:spPr/>
        <p:txBody>
          <a:bodyPr/>
          <a:lstStyle/>
          <a:p>
            <a:pPr>
              <a:buFont typeface="Arial" charset="0"/>
              <a:buNone/>
              <a:defRPr/>
            </a:pPr>
            <a:r>
              <a:rPr lang="en-US" dirty="0"/>
              <a:t>Project Priority Matrix</a:t>
            </a:r>
          </a:p>
        </p:txBody>
      </p:sp>
      <p:pic>
        <p:nvPicPr>
          <p:cNvPr id="39939" name="Picture 2" descr="D:\Desktop\EoPM_2S 15-16_MKH\SS_Ch 4 PPM.png">
            <a:extLst>
              <a:ext uri="{FF2B5EF4-FFF2-40B4-BE49-F238E27FC236}">
                <a16:creationId xmlns:a16="http://schemas.microsoft.com/office/drawing/2014/main" id="{8FED0DA9-00CE-B581-716D-57338359ED1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95288" y="1447800"/>
            <a:ext cx="8443912" cy="4876800"/>
          </a:xfrm>
          <a:noFill/>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B9F1D81B-AD0D-051D-5F77-3285FB0B7A87}"/>
                  </a:ext>
                </a:extLst>
              </p14:cNvPr>
              <p14:cNvContentPartPr/>
              <p14:nvPr/>
            </p14:nvContentPartPr>
            <p14:xfrm>
              <a:off x="651960" y="2396160"/>
              <a:ext cx="6333840" cy="2590920"/>
            </p14:xfrm>
          </p:contentPart>
        </mc:Choice>
        <mc:Fallback>
          <p:pic>
            <p:nvPicPr>
              <p:cNvPr id="2" name="Ink 1">
                <a:extLst>
                  <a:ext uri="{FF2B5EF4-FFF2-40B4-BE49-F238E27FC236}">
                    <a16:creationId xmlns:a16="http://schemas.microsoft.com/office/drawing/2014/main" id="{B9F1D81B-AD0D-051D-5F77-3285FB0B7A87}"/>
                  </a:ext>
                </a:extLst>
              </p:cNvPr>
              <p:cNvPicPr/>
              <p:nvPr/>
            </p:nvPicPr>
            <p:blipFill>
              <a:blip r:embed="rId4"/>
              <a:stretch>
                <a:fillRect/>
              </a:stretch>
            </p:blipFill>
            <p:spPr>
              <a:xfrm>
                <a:off x="642600" y="2386800"/>
                <a:ext cx="6352560" cy="2609640"/>
              </a:xfrm>
              <a:prstGeom prst="rect">
                <a:avLst/>
              </a:prstGeom>
            </p:spPr>
          </p:pic>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2291C1-A108-7C96-3708-0489EA96C920}"/>
              </a:ext>
            </a:extLst>
          </p:cNvPr>
          <p:cNvSpPr>
            <a:spLocks noGrp="1"/>
          </p:cNvSpPr>
          <p:nvPr>
            <p:ph sz="quarter" idx="10"/>
          </p:nvPr>
        </p:nvSpPr>
        <p:spPr/>
        <p:txBody>
          <a:bodyPr/>
          <a:lstStyle/>
          <a:p>
            <a:pPr>
              <a:defRPr/>
            </a:pPr>
            <a:endParaRPr lang="en-IN"/>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763C6729-47E9-866C-2D0A-3B7987C572CA}"/>
                  </a:ext>
                </a:extLst>
              </p14:cNvPr>
              <p14:cNvContentPartPr/>
              <p14:nvPr/>
            </p14:nvContentPartPr>
            <p14:xfrm>
              <a:off x="1549800" y="924120"/>
              <a:ext cx="7468920" cy="4177440"/>
            </p14:xfrm>
          </p:contentPart>
        </mc:Choice>
        <mc:Fallback>
          <p:pic>
            <p:nvPicPr>
              <p:cNvPr id="3" name="Ink 2">
                <a:extLst>
                  <a:ext uri="{FF2B5EF4-FFF2-40B4-BE49-F238E27FC236}">
                    <a16:creationId xmlns:a16="http://schemas.microsoft.com/office/drawing/2014/main" id="{763C6729-47E9-866C-2D0A-3B7987C572CA}"/>
                  </a:ext>
                </a:extLst>
              </p:cNvPr>
              <p:cNvPicPr/>
              <p:nvPr/>
            </p:nvPicPr>
            <p:blipFill>
              <a:blip r:embed="rId3"/>
              <a:stretch>
                <a:fillRect/>
              </a:stretch>
            </p:blipFill>
            <p:spPr>
              <a:xfrm>
                <a:off x="1540440" y="914760"/>
                <a:ext cx="7487640" cy="4196160"/>
              </a:xfrm>
              <a:prstGeom prst="rect">
                <a:avLst/>
              </a:prstGeom>
            </p:spPr>
          </p:pic>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D54B438-A79C-57D3-8809-BFBC527DE776}"/>
              </a:ext>
            </a:extLst>
          </p:cNvPr>
          <p:cNvSpPr>
            <a:spLocks noGrp="1"/>
          </p:cNvSpPr>
          <p:nvPr>
            <p:ph sz="quarter" idx="10"/>
          </p:nvPr>
        </p:nvSpPr>
        <p:spPr/>
        <p:txBody>
          <a:bodyPr/>
          <a:lstStyle/>
          <a:p>
            <a:pPr>
              <a:defRPr/>
            </a:pPr>
            <a:endParaRPr lang="en-IN"/>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9D7E5511-7B96-9675-4F4E-ECBB125051A7}"/>
                  </a:ext>
                </a:extLst>
              </p14:cNvPr>
              <p14:cNvContentPartPr/>
              <p14:nvPr/>
            </p14:nvContentPartPr>
            <p14:xfrm>
              <a:off x="585000" y="800640"/>
              <a:ext cx="7098840" cy="4938120"/>
            </p14:xfrm>
          </p:contentPart>
        </mc:Choice>
        <mc:Fallback>
          <p:pic>
            <p:nvPicPr>
              <p:cNvPr id="3" name="Ink 2">
                <a:extLst>
                  <a:ext uri="{FF2B5EF4-FFF2-40B4-BE49-F238E27FC236}">
                    <a16:creationId xmlns:a16="http://schemas.microsoft.com/office/drawing/2014/main" id="{9D7E5511-7B96-9675-4F4E-ECBB125051A7}"/>
                  </a:ext>
                </a:extLst>
              </p:cNvPr>
              <p:cNvPicPr/>
              <p:nvPr/>
            </p:nvPicPr>
            <p:blipFill>
              <a:blip r:embed="rId3"/>
              <a:stretch>
                <a:fillRect/>
              </a:stretch>
            </p:blipFill>
            <p:spPr>
              <a:xfrm>
                <a:off x="575640" y="791280"/>
                <a:ext cx="7117560" cy="4956840"/>
              </a:xfrm>
              <a:prstGeom prst="rect">
                <a:avLst/>
              </a:prstGeom>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665AF6-FBA4-63BB-6255-ABFC0FFEC22A}"/>
              </a:ext>
            </a:extLst>
          </p:cNvPr>
          <p:cNvSpPr>
            <a:spLocks noGrp="1"/>
          </p:cNvSpPr>
          <p:nvPr>
            <p:ph sz="quarter" idx="10"/>
          </p:nvPr>
        </p:nvSpPr>
        <p:spPr/>
        <p:txBody>
          <a:bodyPr/>
          <a:lstStyle/>
          <a:p>
            <a:pPr>
              <a:defRPr/>
            </a:pPr>
            <a:endParaRPr lang="en-IN"/>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A98DCF7C-90E9-629A-C0E8-337D6FDDBEC2}"/>
                  </a:ext>
                </a:extLst>
              </p14:cNvPr>
              <p14:cNvContentPartPr/>
              <p14:nvPr/>
            </p14:nvContentPartPr>
            <p14:xfrm>
              <a:off x="234720" y="1429560"/>
              <a:ext cx="8568720" cy="5231520"/>
            </p14:xfrm>
          </p:contentPart>
        </mc:Choice>
        <mc:Fallback>
          <p:pic>
            <p:nvPicPr>
              <p:cNvPr id="3" name="Ink 2">
                <a:extLst>
                  <a:ext uri="{FF2B5EF4-FFF2-40B4-BE49-F238E27FC236}">
                    <a16:creationId xmlns:a16="http://schemas.microsoft.com/office/drawing/2014/main" id="{A98DCF7C-90E9-629A-C0E8-337D6FDDBEC2}"/>
                  </a:ext>
                </a:extLst>
              </p:cNvPr>
              <p:cNvPicPr/>
              <p:nvPr/>
            </p:nvPicPr>
            <p:blipFill>
              <a:blip r:embed="rId3"/>
              <a:stretch>
                <a:fillRect/>
              </a:stretch>
            </p:blipFill>
            <p:spPr>
              <a:xfrm>
                <a:off x="225360" y="1420200"/>
                <a:ext cx="8587440" cy="5250240"/>
              </a:xfrm>
              <a:prstGeom prst="rect">
                <a:avLst/>
              </a:prstGeom>
            </p:spPr>
          </p:pic>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Content Placeholder 1">
            <a:extLst>
              <a:ext uri="{FF2B5EF4-FFF2-40B4-BE49-F238E27FC236}">
                <a16:creationId xmlns:a16="http://schemas.microsoft.com/office/drawing/2014/main" id="{08DB93D1-EF6F-9D9C-C7F1-421EB4530A31}"/>
              </a:ext>
            </a:extLst>
          </p:cNvPr>
          <p:cNvSpPr>
            <a:spLocks noGrp="1"/>
          </p:cNvSpPr>
          <p:nvPr>
            <p:ph idx="1"/>
          </p:nvPr>
        </p:nvSpPr>
        <p:spPr>
          <a:xfrm>
            <a:off x="304800" y="1493838"/>
            <a:ext cx="8229600" cy="4525962"/>
          </a:xfrm>
        </p:spPr>
        <p:txBody>
          <a:bodyPr/>
          <a:lstStyle/>
          <a:p>
            <a:pPr algn="just" fontAlgn="base">
              <a:spcAft>
                <a:spcPct val="0"/>
              </a:spcAft>
            </a:pPr>
            <a:r>
              <a:rPr lang="en-US" altLang="en-US"/>
              <a:t>A Work Breakdown Structure (WBS) is used for breaking down a project into easily manageable components, or bites. </a:t>
            </a:r>
          </a:p>
          <a:p>
            <a:pPr algn="just" fontAlgn="base">
              <a:spcAft>
                <a:spcPct val="0"/>
              </a:spcAft>
            </a:pPr>
            <a:endParaRPr lang="en-US" altLang="en-US"/>
          </a:p>
          <a:p>
            <a:pPr algn="just" fontAlgn="base">
              <a:spcAft>
                <a:spcPct val="0"/>
              </a:spcAft>
            </a:pPr>
            <a:r>
              <a:rPr lang="en-US" altLang="en-US"/>
              <a:t>Company owners and project managers use the </a:t>
            </a:r>
            <a:r>
              <a:rPr lang="en-US" altLang="en-US">
                <a:hlinkClick r:id="rId2"/>
              </a:rPr>
              <a:t>Work Breakdown Structure</a:t>
            </a:r>
            <a:r>
              <a:rPr lang="en-US" altLang="en-US"/>
              <a:t> (WBS) to make complex projects more manageable. </a:t>
            </a:r>
          </a:p>
          <a:p>
            <a:pPr algn="just" fontAlgn="base">
              <a:spcAft>
                <a:spcPct val="0"/>
              </a:spcAft>
            </a:pPr>
            <a:endParaRPr lang="en-US" altLang="en-US"/>
          </a:p>
          <a:p>
            <a:pPr algn="just" fontAlgn="base">
              <a:spcAft>
                <a:spcPct val="0"/>
              </a:spcAft>
            </a:pPr>
            <a:r>
              <a:rPr lang="en-US" altLang="en-US"/>
              <a:t>The WBS is designed to help break down a project into manageable chunks that can be effectively estimated and supervised.</a:t>
            </a:r>
          </a:p>
        </p:txBody>
      </p:sp>
      <p:sp>
        <p:nvSpPr>
          <p:cNvPr id="3" name="Content Placeholder 2">
            <a:extLst>
              <a:ext uri="{FF2B5EF4-FFF2-40B4-BE49-F238E27FC236}">
                <a16:creationId xmlns:a16="http://schemas.microsoft.com/office/drawing/2014/main" id="{90C16814-FEA5-6C4F-2568-E10CC4FDE7C3}"/>
              </a:ext>
            </a:extLst>
          </p:cNvPr>
          <p:cNvSpPr>
            <a:spLocks noGrp="1"/>
          </p:cNvSpPr>
          <p:nvPr>
            <p:ph sz="quarter" idx="10"/>
          </p:nvPr>
        </p:nvSpPr>
        <p:spPr/>
        <p:txBody>
          <a:bodyPr>
            <a:normAutofit fontScale="92500"/>
          </a:bodyPr>
          <a:lstStyle/>
          <a:p>
            <a:pPr>
              <a:defRPr/>
            </a:pPr>
            <a:r>
              <a:rPr lang="en-US" dirty="0"/>
              <a:t>STEP 3: CREATING THE WORK BREAKDOWN STRUCTURE</a:t>
            </a:r>
          </a:p>
          <a:p>
            <a:pPr>
              <a:defRPr/>
            </a:pP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D575DA9-1728-56DB-B98B-AC1A1BA70CEA}"/>
              </a:ext>
            </a:extLst>
          </p:cNvPr>
          <p:cNvSpPr>
            <a:spLocks noGrp="1"/>
          </p:cNvSpPr>
          <p:nvPr>
            <p:ph sz="quarter" idx="10"/>
          </p:nvPr>
        </p:nvSpPr>
        <p:spPr/>
        <p:txBody>
          <a:bodyPr/>
          <a:lstStyle/>
          <a:p>
            <a:pPr>
              <a:defRPr/>
            </a:pPr>
            <a:r>
              <a:rPr lang="en-US" dirty="0"/>
              <a:t>WBS</a:t>
            </a:r>
            <a:endParaRPr lang="en-IN" dirty="0"/>
          </a:p>
        </p:txBody>
      </p:sp>
      <p:pic>
        <p:nvPicPr>
          <p:cNvPr id="44035" name="Picture 2" descr="1.1. Definition&#10;WhatHow &amp; When&#10;The WBS represents a&#10;clear description of the&#10;project’s deliverables and&#10;scope.&#10;The WBS is ...">
            <a:extLst>
              <a:ext uri="{FF2B5EF4-FFF2-40B4-BE49-F238E27FC236}">
                <a16:creationId xmlns:a16="http://schemas.microsoft.com/office/drawing/2014/main" id="{CD54F295-FC72-9714-FBB2-5785209EFBE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2400" y="1603375"/>
            <a:ext cx="8839200" cy="4873625"/>
          </a:xfr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774B43-7573-3A05-2275-BDBF4C457A4A}"/>
              </a:ext>
            </a:extLst>
          </p:cNvPr>
          <p:cNvSpPr>
            <a:spLocks noGrp="1"/>
          </p:cNvSpPr>
          <p:nvPr>
            <p:ph sz="quarter" idx="10"/>
          </p:nvPr>
        </p:nvSpPr>
        <p:spPr/>
        <p:txBody>
          <a:bodyPr/>
          <a:lstStyle/>
          <a:p>
            <a:pPr>
              <a:defRPr/>
            </a:pPr>
            <a:r>
              <a:rPr lang="en-US" dirty="0"/>
              <a:t>WBS</a:t>
            </a:r>
            <a:endParaRPr lang="en-IN" dirty="0"/>
          </a:p>
        </p:txBody>
      </p:sp>
      <p:pic>
        <p:nvPicPr>
          <p:cNvPr id="45059" name="Picture 2" descr="1.1. Definition&#10;The WBS is a hierarchical decomposition of the total scope of work to be&#10;carried out by the project team t...">
            <a:extLst>
              <a:ext uri="{FF2B5EF4-FFF2-40B4-BE49-F238E27FC236}">
                <a16:creationId xmlns:a16="http://schemas.microsoft.com/office/drawing/2014/main" id="{EB22EC11-DFA9-79C5-4603-E297A33CDDD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1603375"/>
            <a:ext cx="9067800" cy="4949825"/>
          </a:xfrm>
          <a:no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Content Placeholder 3">
            <a:extLst>
              <a:ext uri="{FF2B5EF4-FFF2-40B4-BE49-F238E27FC236}">
                <a16:creationId xmlns:a16="http://schemas.microsoft.com/office/drawing/2014/main" id="{C3091AEF-B902-94DD-8828-C21E7CC60A1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400050" y="1295400"/>
            <a:ext cx="8743950" cy="5257800"/>
          </a:xfrm>
        </p:spPr>
      </p:pic>
      <p:sp>
        <p:nvSpPr>
          <p:cNvPr id="3" name="Content Placeholder 2">
            <a:extLst>
              <a:ext uri="{FF2B5EF4-FFF2-40B4-BE49-F238E27FC236}">
                <a16:creationId xmlns:a16="http://schemas.microsoft.com/office/drawing/2014/main" id="{8DB2491E-608D-5026-EFCF-3E7D62AB036B}"/>
              </a:ext>
            </a:extLst>
          </p:cNvPr>
          <p:cNvSpPr>
            <a:spLocks noGrp="1"/>
          </p:cNvSpPr>
          <p:nvPr>
            <p:ph sz="quarter" idx="10"/>
          </p:nvPr>
        </p:nvSpPr>
        <p:spPr/>
        <p:txBody>
          <a:bodyPr/>
          <a:lstStyle/>
          <a:p>
            <a:pPr>
              <a:defRPr/>
            </a:pPr>
            <a:r>
              <a:rPr lang="en-US" dirty="0"/>
              <a:t>Simple WBS Example</a:t>
            </a:r>
          </a:p>
          <a:p>
            <a:pPr>
              <a:defRPr/>
            </a:pP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F09898-A6AA-B1E8-0486-CCCD71E64F99}"/>
              </a:ext>
            </a:extLst>
          </p:cNvPr>
          <p:cNvSpPr>
            <a:spLocks noGrp="1"/>
          </p:cNvSpPr>
          <p:nvPr>
            <p:ph sz="quarter" idx="10"/>
          </p:nvPr>
        </p:nvSpPr>
        <p:spPr/>
        <p:txBody>
          <a:bodyPr/>
          <a:lstStyle/>
          <a:p>
            <a:pPr>
              <a:defRPr/>
            </a:pPr>
            <a:r>
              <a:rPr lang="en-US" dirty="0"/>
              <a:t>Bicycle WBS</a:t>
            </a:r>
            <a:endParaRPr lang="en-IN" dirty="0"/>
          </a:p>
        </p:txBody>
      </p:sp>
      <p:pic>
        <p:nvPicPr>
          <p:cNvPr id="47107" name="Picture 2" descr="1.2. An example of a WBS&#10;1. Bike&#10;1.1. Frame Set&#10;1.1.1. Frame&#10;1.1.2. Handlebar&#10;1.1.3. Fork&#10;1.1.4. Seat&#10;1.2. Crank Set&#10;1.2.1...">
            <a:extLst>
              <a:ext uri="{FF2B5EF4-FFF2-40B4-BE49-F238E27FC236}">
                <a16:creationId xmlns:a16="http://schemas.microsoft.com/office/drawing/2014/main" id="{8A008B44-34F6-41AF-B717-D620B0CC13B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1603375"/>
            <a:ext cx="8991600" cy="5026025"/>
          </a:xfr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C990D5-BF59-802C-3BA2-A9F21598DE85}"/>
              </a:ext>
            </a:extLst>
          </p:cNvPr>
          <p:cNvSpPr>
            <a:spLocks noGrp="1"/>
          </p:cNvSpPr>
          <p:nvPr>
            <p:ph sz="quarter" idx="10"/>
          </p:nvPr>
        </p:nvSpPr>
        <p:spPr/>
        <p:txBody>
          <a:bodyPr/>
          <a:lstStyle/>
          <a:p>
            <a:pPr>
              <a:defRPr/>
            </a:pPr>
            <a:r>
              <a:rPr lang="en-US" dirty="0"/>
              <a:t>WBS</a:t>
            </a:r>
          </a:p>
        </p:txBody>
      </p:sp>
      <p:pic>
        <p:nvPicPr>
          <p:cNvPr id="48131" name="Picture 2" descr="3.1. Five reasons to use the WBS&#10;The WBS facilitates the&#10;process of formally accepting&#10;completed deliverables&#10;The WBS prov...">
            <a:extLst>
              <a:ext uri="{FF2B5EF4-FFF2-40B4-BE49-F238E27FC236}">
                <a16:creationId xmlns:a16="http://schemas.microsoft.com/office/drawing/2014/main" id="{C216E6F8-7516-6F62-987D-D03A4D9D969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2400" y="1603375"/>
            <a:ext cx="8763000" cy="4873625"/>
          </a:xfrm>
          <a:no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677439-ECD8-E894-FD98-72617B33C56D}"/>
              </a:ext>
            </a:extLst>
          </p:cNvPr>
          <p:cNvSpPr>
            <a:spLocks noGrp="1"/>
          </p:cNvSpPr>
          <p:nvPr>
            <p:ph sz="quarter" idx="10"/>
          </p:nvPr>
        </p:nvSpPr>
        <p:spPr/>
        <p:txBody>
          <a:bodyPr/>
          <a:lstStyle/>
          <a:p>
            <a:pPr>
              <a:defRPr/>
            </a:pPr>
            <a:r>
              <a:rPr lang="en-US" dirty="0"/>
              <a:t>WBS</a:t>
            </a:r>
            <a:endParaRPr lang="en-IN" dirty="0"/>
          </a:p>
        </p:txBody>
      </p:sp>
      <p:pic>
        <p:nvPicPr>
          <p:cNvPr id="49155" name="Picture 2" descr="3.1. Five reasons to use the WBS&#10;1. Bike&#10;1.1. Frame&#10;Set&#10;1.2. Crank Set 1.3.Wheels&#10;1.3.1. Front&#10;Wheel&#10;1.3.2. Rear&#10;Wheel&#10;1.4...">
            <a:extLst>
              <a:ext uri="{FF2B5EF4-FFF2-40B4-BE49-F238E27FC236}">
                <a16:creationId xmlns:a16="http://schemas.microsoft.com/office/drawing/2014/main" id="{B58AB7D7-4D9F-F355-CABF-803752309A2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2400" y="1603375"/>
            <a:ext cx="8763000" cy="4949825"/>
          </a:xfrm>
          <a:noFill/>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Content Placeholder 1">
            <a:extLst>
              <a:ext uri="{FF2B5EF4-FFF2-40B4-BE49-F238E27FC236}">
                <a16:creationId xmlns:a16="http://schemas.microsoft.com/office/drawing/2014/main" id="{36F89EAE-898F-D6DE-F233-6078E3B506E9}"/>
              </a:ext>
            </a:extLst>
          </p:cNvPr>
          <p:cNvSpPr>
            <a:spLocks noGrp="1"/>
          </p:cNvSpPr>
          <p:nvPr>
            <p:ph idx="1"/>
          </p:nvPr>
        </p:nvSpPr>
        <p:spPr>
          <a:xfrm>
            <a:off x="304800" y="1493838"/>
            <a:ext cx="8229600" cy="4525962"/>
          </a:xfrm>
        </p:spPr>
        <p:txBody>
          <a:bodyPr/>
          <a:lstStyle/>
          <a:p>
            <a:pPr algn="just" fontAlgn="base">
              <a:spcAft>
                <a:spcPct val="0"/>
              </a:spcAft>
            </a:pPr>
            <a:r>
              <a:rPr lang="en-US" altLang="en-US"/>
              <a:t>To start out, the project manager and subject matter experts determine the main deliverables for the project. Once this is completed, they start decomposing the deliverables they have identified, breaking them down to successively smaller chunks of work.</a:t>
            </a:r>
          </a:p>
          <a:p>
            <a:pPr algn="just" fontAlgn="base">
              <a:spcAft>
                <a:spcPct val="0"/>
              </a:spcAft>
            </a:pPr>
            <a:r>
              <a:rPr lang="en-US" altLang="en-US"/>
              <a:t>"How small?" you may ask. That varies with project type and management style, but some sort of predetermined “rule" should govern the size and scope of the smallest chunks of work. There could be a two weeks rule, where nothing is broken down any smaller than it would take two weeks to complete. </a:t>
            </a:r>
          </a:p>
          <a:p>
            <a:pPr algn="just" fontAlgn="base">
              <a:spcAft>
                <a:spcPct val="0"/>
              </a:spcAft>
            </a:pPr>
            <a:r>
              <a:rPr lang="en-US" altLang="en-US"/>
              <a:t>You can also use the </a:t>
            </a:r>
            <a:r>
              <a:rPr lang="en-US" altLang="en-US">
                <a:solidFill>
                  <a:srgbClr val="FF0000"/>
                </a:solidFill>
              </a:rPr>
              <a:t>8/80 rule</a:t>
            </a:r>
            <a:r>
              <a:rPr lang="en-US" altLang="en-US"/>
              <a:t>, where no chunk would take less than 8 hours or longer than 80 hours to complete. </a:t>
            </a:r>
          </a:p>
        </p:txBody>
      </p:sp>
      <p:sp>
        <p:nvSpPr>
          <p:cNvPr id="3" name="Content Placeholder 2">
            <a:extLst>
              <a:ext uri="{FF2B5EF4-FFF2-40B4-BE49-F238E27FC236}">
                <a16:creationId xmlns:a16="http://schemas.microsoft.com/office/drawing/2014/main" id="{6EC99CEA-B607-C5D3-4D70-2AB6E4D99E32}"/>
              </a:ext>
            </a:extLst>
          </p:cNvPr>
          <p:cNvSpPr>
            <a:spLocks noGrp="1"/>
          </p:cNvSpPr>
          <p:nvPr>
            <p:ph sz="quarter" idx="10"/>
          </p:nvPr>
        </p:nvSpPr>
        <p:spPr/>
        <p:txBody>
          <a:bodyPr>
            <a:normAutofit fontScale="70000" lnSpcReduction="20000"/>
          </a:bodyPr>
          <a:lstStyle/>
          <a:p>
            <a:pPr>
              <a:defRPr/>
            </a:pPr>
            <a:endParaRPr lang="en-US" dirty="0"/>
          </a:p>
          <a:p>
            <a:pPr>
              <a:defRPr/>
            </a:pPr>
            <a:r>
              <a:rPr lang="en-US" dirty="0"/>
              <a:t>Constructing a Work Breakdown Structure</a:t>
            </a:r>
          </a:p>
          <a:p>
            <a:pPr>
              <a:defRPr/>
            </a:pP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Content Placeholder 1">
            <a:extLst>
              <a:ext uri="{FF2B5EF4-FFF2-40B4-BE49-F238E27FC236}">
                <a16:creationId xmlns:a16="http://schemas.microsoft.com/office/drawing/2014/main" id="{0D7D7776-5D12-D356-ADDB-882BAEF909E9}"/>
              </a:ext>
            </a:extLst>
          </p:cNvPr>
          <p:cNvSpPr>
            <a:spLocks noGrp="1"/>
          </p:cNvSpPr>
          <p:nvPr>
            <p:ph idx="1"/>
          </p:nvPr>
        </p:nvSpPr>
        <p:spPr>
          <a:xfrm>
            <a:off x="304800" y="1493838"/>
            <a:ext cx="8229600" cy="4525962"/>
          </a:xfrm>
        </p:spPr>
        <p:txBody>
          <a:bodyPr/>
          <a:lstStyle/>
          <a:p>
            <a:pPr algn="just" fontAlgn="base">
              <a:spcAft>
                <a:spcPct val="0"/>
              </a:spcAft>
            </a:pPr>
            <a:r>
              <a:rPr lang="en-US" altLang="en-US"/>
              <a:t>Regarding the format for WBS design, some people create tables or lists for their work breakdown structures, but most use graphics to display the project components as a hierarchical tree structure or diagram. </a:t>
            </a:r>
          </a:p>
        </p:txBody>
      </p:sp>
      <p:sp>
        <p:nvSpPr>
          <p:cNvPr id="3" name="Content Placeholder 2">
            <a:extLst>
              <a:ext uri="{FF2B5EF4-FFF2-40B4-BE49-F238E27FC236}">
                <a16:creationId xmlns:a16="http://schemas.microsoft.com/office/drawing/2014/main" id="{CA359454-CEDF-CE10-5F29-A7484B5FBA80}"/>
              </a:ext>
            </a:extLst>
          </p:cNvPr>
          <p:cNvSpPr>
            <a:spLocks noGrp="1"/>
          </p:cNvSpPr>
          <p:nvPr>
            <p:ph sz="quarter" idx="10"/>
          </p:nvPr>
        </p:nvSpPr>
        <p:spPr/>
        <p:txBody>
          <a:bodyPr/>
          <a:lstStyle/>
          <a:p>
            <a:pPr>
              <a:defRPr/>
            </a:pPr>
            <a:r>
              <a:rPr lang="en-US" dirty="0"/>
              <a:t>Format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Content Placeholder 1">
            <a:extLst>
              <a:ext uri="{FF2B5EF4-FFF2-40B4-BE49-F238E27FC236}">
                <a16:creationId xmlns:a16="http://schemas.microsoft.com/office/drawing/2014/main" id="{8DC58C49-7DB3-F194-132D-E44330C96598}"/>
              </a:ext>
            </a:extLst>
          </p:cNvPr>
          <p:cNvSpPr>
            <a:spLocks noGrp="1"/>
          </p:cNvSpPr>
          <p:nvPr>
            <p:ph idx="1"/>
          </p:nvPr>
        </p:nvSpPr>
        <p:spPr>
          <a:xfrm>
            <a:off x="304800" y="1493838"/>
            <a:ext cx="8229600" cy="4525962"/>
          </a:xfrm>
        </p:spPr>
        <p:txBody>
          <a:bodyPr/>
          <a:lstStyle/>
          <a:p>
            <a:pPr algn="just" fontAlgn="base">
              <a:spcAft>
                <a:spcPct val="0"/>
              </a:spcAft>
            </a:pPr>
            <a:r>
              <a:rPr lang="en-US" altLang="en-US"/>
              <a:t>A WBS diagram expresses the </a:t>
            </a:r>
            <a:r>
              <a:rPr lang="en-US" altLang="en-US">
                <a:hlinkClick r:id="rId2"/>
              </a:rPr>
              <a:t>project scope</a:t>
            </a:r>
            <a:r>
              <a:rPr lang="en-US" altLang="en-US"/>
              <a:t> in simple graphic terms. The diagram starts with a single box or other graphic at the top to represent the entire project. The project is then divided into main, or disparate, components, with related activities </a:t>
            </a:r>
            <a:r>
              <a:rPr lang="en-US" altLang="en-US" i="1"/>
              <a:t>(or elements)</a:t>
            </a:r>
            <a:r>
              <a:rPr lang="en-US" altLang="en-US"/>
              <a:t> listed under them. Generally, the upper components are the deliverables and the lower level elements are the activities that create the deliverables.</a:t>
            </a:r>
          </a:p>
          <a:p>
            <a:pPr algn="just" fontAlgn="base">
              <a:spcAft>
                <a:spcPct val="0"/>
              </a:spcAft>
            </a:pPr>
            <a:endParaRPr lang="en-US" altLang="en-US"/>
          </a:p>
        </p:txBody>
      </p:sp>
      <p:sp>
        <p:nvSpPr>
          <p:cNvPr id="3" name="Content Placeholder 2">
            <a:extLst>
              <a:ext uri="{FF2B5EF4-FFF2-40B4-BE49-F238E27FC236}">
                <a16:creationId xmlns:a16="http://schemas.microsoft.com/office/drawing/2014/main" id="{14022687-96F3-DB20-A629-EC021C1BEF6C}"/>
              </a:ext>
            </a:extLst>
          </p:cNvPr>
          <p:cNvSpPr>
            <a:spLocks noGrp="1"/>
          </p:cNvSpPr>
          <p:nvPr>
            <p:ph sz="quarter" idx="10"/>
          </p:nvPr>
        </p:nvSpPr>
        <p:spPr/>
        <p:txBody>
          <a:bodyPr>
            <a:normAutofit fontScale="62500" lnSpcReduction="20000"/>
          </a:bodyPr>
          <a:lstStyle/>
          <a:p>
            <a:pPr>
              <a:defRPr/>
            </a:pPr>
            <a:endParaRPr lang="en-US" dirty="0"/>
          </a:p>
          <a:p>
            <a:pPr>
              <a:defRPr/>
            </a:pPr>
            <a:r>
              <a:rPr lang="en-US" dirty="0"/>
              <a:t>What is a Work Breakdown Structure Diagram?</a:t>
            </a:r>
          </a:p>
          <a:p>
            <a:pPr>
              <a:defRPr/>
            </a:pP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Content Placeholder 3">
            <a:extLst>
              <a:ext uri="{FF2B5EF4-FFF2-40B4-BE49-F238E27FC236}">
                <a16:creationId xmlns:a16="http://schemas.microsoft.com/office/drawing/2014/main" id="{63648CCA-7613-0E1E-32F5-4BF885E7114E}"/>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a:xfrm>
            <a:off x="152400" y="1447800"/>
            <a:ext cx="8686800" cy="5029200"/>
          </a:xfr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0FD637C3-C8B3-B6AB-FD52-E760912D4303}"/>
                  </a:ext>
                </a:extLst>
              </p14:cNvPr>
              <p14:cNvContentPartPr/>
              <p14:nvPr/>
            </p14:nvContentPartPr>
            <p14:xfrm>
              <a:off x="106920" y="204480"/>
              <a:ext cx="8817480" cy="5977440"/>
            </p14:xfrm>
          </p:contentPart>
        </mc:Choice>
        <mc:Fallback>
          <p:pic>
            <p:nvPicPr>
              <p:cNvPr id="2" name="Ink 1">
                <a:extLst>
                  <a:ext uri="{FF2B5EF4-FFF2-40B4-BE49-F238E27FC236}">
                    <a16:creationId xmlns:a16="http://schemas.microsoft.com/office/drawing/2014/main" id="{0FD637C3-C8B3-B6AB-FD52-E760912D4303}"/>
                  </a:ext>
                </a:extLst>
              </p:cNvPr>
              <p:cNvPicPr/>
              <p:nvPr/>
            </p:nvPicPr>
            <p:blipFill>
              <a:blip r:embed="rId4"/>
              <a:stretch>
                <a:fillRect/>
              </a:stretch>
            </p:blipFill>
            <p:spPr>
              <a:xfrm>
                <a:off x="97560" y="195120"/>
                <a:ext cx="8836200" cy="59961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73C1214D-27C3-72DB-7526-D62A35B35CA3}"/>
                  </a:ext>
                </a:extLst>
              </p14:cNvPr>
              <p14:cNvContentPartPr/>
              <p14:nvPr/>
            </p14:nvContentPartPr>
            <p14:xfrm>
              <a:off x="2574360" y="1491480"/>
              <a:ext cx="2388600" cy="1257840"/>
            </p14:xfrm>
          </p:contentPart>
        </mc:Choice>
        <mc:Fallback>
          <p:pic>
            <p:nvPicPr>
              <p:cNvPr id="3" name="Ink 2">
                <a:extLst>
                  <a:ext uri="{FF2B5EF4-FFF2-40B4-BE49-F238E27FC236}">
                    <a16:creationId xmlns:a16="http://schemas.microsoft.com/office/drawing/2014/main" id="{73C1214D-27C3-72DB-7526-D62A35B35CA3}"/>
                  </a:ext>
                </a:extLst>
              </p:cNvPr>
              <p:cNvPicPr/>
              <p:nvPr/>
            </p:nvPicPr>
            <p:blipFill>
              <a:blip r:embed="rId6"/>
              <a:stretch>
                <a:fillRect/>
              </a:stretch>
            </p:blipFill>
            <p:spPr>
              <a:xfrm>
                <a:off x="2565000" y="1482120"/>
                <a:ext cx="2407320" cy="1276560"/>
              </a:xfrm>
              <a:prstGeom prst="rect">
                <a:avLst/>
              </a:prstGeom>
            </p:spPr>
          </p:pic>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Content Placeholder 1">
            <a:extLst>
              <a:ext uri="{FF2B5EF4-FFF2-40B4-BE49-F238E27FC236}">
                <a16:creationId xmlns:a16="http://schemas.microsoft.com/office/drawing/2014/main" id="{67F88A1E-58FD-4C2A-5F2E-A97DA263966F}"/>
              </a:ext>
            </a:extLst>
          </p:cNvPr>
          <p:cNvSpPr>
            <a:spLocks noGrp="1"/>
          </p:cNvSpPr>
          <p:nvPr>
            <p:ph idx="1"/>
          </p:nvPr>
        </p:nvSpPr>
        <p:spPr>
          <a:xfrm>
            <a:off x="304800" y="1493838"/>
            <a:ext cx="8229600" cy="4525962"/>
          </a:xfrm>
        </p:spPr>
        <p:txBody>
          <a:bodyPr/>
          <a:lstStyle/>
          <a:p>
            <a:pPr algn="just" fontAlgn="base">
              <a:spcAft>
                <a:spcPct val="0"/>
              </a:spcAft>
              <a:defRPr/>
            </a:pPr>
            <a:r>
              <a:rPr lang="en-US" altLang="en-US" dirty="0"/>
              <a:t>This is a checklist to use when reviewing the quality of a Work Breakdown Structure. </a:t>
            </a:r>
          </a:p>
          <a:p>
            <a:pPr algn="just" fontAlgn="base">
              <a:spcAft>
                <a:spcPct val="0"/>
              </a:spcAft>
              <a:buFont typeface="Arial" pitchFamily="34" charset="0"/>
              <a:buChar char="•"/>
              <a:defRPr/>
            </a:pPr>
            <a:r>
              <a:rPr lang="en-US" altLang="en-US" dirty="0"/>
              <a:t>Does it define 100% of the work that will be produced by the project? </a:t>
            </a:r>
          </a:p>
          <a:p>
            <a:pPr algn="just" fontAlgn="base">
              <a:spcAft>
                <a:spcPct val="0"/>
              </a:spcAft>
              <a:buFont typeface="Arial" pitchFamily="34" charset="0"/>
              <a:buChar char="•"/>
              <a:defRPr/>
            </a:pPr>
            <a:r>
              <a:rPr lang="en-US" altLang="en-US" dirty="0"/>
              <a:t>Does each element represent a deliverable? </a:t>
            </a:r>
          </a:p>
          <a:p>
            <a:pPr algn="just" fontAlgn="base">
              <a:spcAft>
                <a:spcPct val="0"/>
              </a:spcAft>
              <a:buFont typeface="Arial" pitchFamily="34" charset="0"/>
              <a:buChar char="•"/>
              <a:defRPr/>
            </a:pPr>
            <a:r>
              <a:rPr lang="en-US" altLang="en-US" dirty="0"/>
              <a:t>Does it use a coding structure so that each element has a unique ID that shows its place in the hierarchy e.g. 1.1, 1.2, 1.1.1, 1.1.2? </a:t>
            </a:r>
          </a:p>
          <a:p>
            <a:pPr algn="just" fontAlgn="base">
              <a:spcAft>
                <a:spcPct val="0"/>
              </a:spcAft>
              <a:buFont typeface="Arial" pitchFamily="34" charset="0"/>
              <a:buChar char="•"/>
              <a:defRPr/>
            </a:pPr>
            <a:r>
              <a:rPr lang="en-US" altLang="en-US" dirty="0"/>
              <a:t>Will project stakeholders be able to understand the project scope from the WBS? </a:t>
            </a:r>
          </a:p>
          <a:p>
            <a:pPr algn="just" fontAlgn="base">
              <a:spcAft>
                <a:spcPct val="0"/>
              </a:spcAft>
              <a:buFont typeface="Arial" pitchFamily="34" charset="0"/>
              <a:buChar char="•"/>
              <a:defRPr/>
            </a:pPr>
            <a:r>
              <a:rPr lang="en-US" altLang="en-US" dirty="0"/>
              <a:t>Does it capture all external and internal deliverables including project management deliverables? </a:t>
            </a:r>
          </a:p>
          <a:p>
            <a:pPr marL="0" indent="0" algn="just" fontAlgn="base">
              <a:spcAft>
                <a:spcPct val="0"/>
              </a:spcAft>
              <a:defRPr/>
            </a:pPr>
            <a:br>
              <a:rPr lang="en-US" altLang="en-US" dirty="0"/>
            </a:br>
            <a:endParaRPr lang="en-US" altLang="en-US" dirty="0"/>
          </a:p>
        </p:txBody>
      </p:sp>
      <p:sp>
        <p:nvSpPr>
          <p:cNvPr id="3" name="Content Placeholder 2">
            <a:extLst>
              <a:ext uri="{FF2B5EF4-FFF2-40B4-BE49-F238E27FC236}">
                <a16:creationId xmlns:a16="http://schemas.microsoft.com/office/drawing/2014/main" id="{1F0E6222-92BF-AA22-21D6-165E9BA94B7C}"/>
              </a:ext>
            </a:extLst>
          </p:cNvPr>
          <p:cNvSpPr>
            <a:spLocks noGrp="1"/>
          </p:cNvSpPr>
          <p:nvPr>
            <p:ph sz="quarter" idx="10"/>
          </p:nvPr>
        </p:nvSpPr>
        <p:spPr/>
        <p:txBody>
          <a:bodyPr/>
          <a:lstStyle/>
          <a:p>
            <a:pPr>
              <a:defRPr/>
            </a:pPr>
            <a:r>
              <a:rPr lang="en-US" dirty="0"/>
              <a:t>WBS Checklist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Content Placeholder 1">
            <a:extLst>
              <a:ext uri="{FF2B5EF4-FFF2-40B4-BE49-F238E27FC236}">
                <a16:creationId xmlns:a16="http://schemas.microsoft.com/office/drawing/2014/main" id="{FD166643-96EA-D046-C176-8353EFBC58D2}"/>
              </a:ext>
            </a:extLst>
          </p:cNvPr>
          <p:cNvSpPr>
            <a:spLocks noGrp="1"/>
          </p:cNvSpPr>
          <p:nvPr>
            <p:ph idx="1"/>
          </p:nvPr>
        </p:nvSpPr>
        <p:spPr>
          <a:xfrm>
            <a:off x="304800" y="1493838"/>
            <a:ext cx="8229600" cy="4525962"/>
          </a:xfrm>
        </p:spPr>
        <p:txBody>
          <a:bodyPr/>
          <a:lstStyle/>
          <a:p>
            <a:pPr algn="just" fontAlgn="base">
              <a:spcAft>
                <a:spcPct val="0"/>
              </a:spcAft>
              <a:buFont typeface="Arial" pitchFamily="34" charset="0"/>
              <a:buChar char="•"/>
            </a:pPr>
            <a:r>
              <a:rPr lang="en-US" altLang="en-US"/>
              <a:t>Does each level represent 100% of the work required to deliver the parent level? </a:t>
            </a:r>
          </a:p>
          <a:p>
            <a:pPr algn="just" fontAlgn="base">
              <a:spcAft>
                <a:spcPct val="0"/>
              </a:spcAft>
              <a:buFont typeface="Arial" pitchFamily="34" charset="0"/>
              <a:buChar char="•"/>
            </a:pPr>
            <a:r>
              <a:rPr lang="en-US" altLang="en-US"/>
              <a:t>Is the decomposition sufficient that the tasks required to deliver each work package can easily be identified? </a:t>
            </a:r>
          </a:p>
          <a:p>
            <a:pPr algn="just" fontAlgn="base">
              <a:spcAft>
                <a:spcPct val="0"/>
              </a:spcAft>
              <a:buFont typeface="Arial" pitchFamily="34" charset="0"/>
              <a:buChar char="•"/>
            </a:pPr>
            <a:r>
              <a:rPr lang="en-US" altLang="en-US"/>
              <a:t>Is it in the format that gives a clear graphical, textual or tabular breakdown of the project scope? </a:t>
            </a:r>
          </a:p>
          <a:p>
            <a:pPr algn="just" fontAlgn="base">
              <a:spcAft>
                <a:spcPct val="0"/>
              </a:spcAft>
              <a:buFont typeface="Arial" pitchFamily="34" charset="0"/>
              <a:buChar char="•"/>
            </a:pPr>
            <a:r>
              <a:rPr lang="en-US" altLang="en-US"/>
              <a:t>Is a hierarchical structure used? </a:t>
            </a:r>
          </a:p>
          <a:p>
            <a:pPr algn="just" fontAlgn="base">
              <a:spcAft>
                <a:spcPct val="0"/>
              </a:spcAft>
              <a:buFont typeface="Arial" pitchFamily="34" charset="0"/>
              <a:buChar char="•"/>
            </a:pPr>
            <a:r>
              <a:rPr lang="en-US" altLang="en-US"/>
              <a:t>Does it have at least two levels with at least one level of decomposition? </a:t>
            </a:r>
          </a:p>
          <a:p>
            <a:pPr algn="just" fontAlgn="base">
              <a:spcAft>
                <a:spcPct val="0"/>
              </a:spcAft>
              <a:buFont typeface="Arial" pitchFamily="34" charset="0"/>
              <a:buChar char="•"/>
            </a:pPr>
            <a:r>
              <a:rPr lang="en-US" altLang="en-US"/>
              <a:t>Was it created by those who will be performing the work? </a:t>
            </a:r>
          </a:p>
          <a:p>
            <a:pPr algn="just" fontAlgn="base">
              <a:spcAft>
                <a:spcPct val="0"/>
              </a:spcAft>
              <a:buFont typeface="Arial" pitchFamily="34" charset="0"/>
              <a:buChar char="•"/>
            </a:pPr>
            <a:r>
              <a:rPr lang="en-US" altLang="en-US"/>
              <a:t>Is it being regularly updated as project changes are approved? </a:t>
            </a:r>
          </a:p>
        </p:txBody>
      </p:sp>
      <p:sp>
        <p:nvSpPr>
          <p:cNvPr id="3" name="Content Placeholder 2">
            <a:extLst>
              <a:ext uri="{FF2B5EF4-FFF2-40B4-BE49-F238E27FC236}">
                <a16:creationId xmlns:a16="http://schemas.microsoft.com/office/drawing/2014/main" id="{3208332A-3A77-277F-7EE2-2EF147AD3682}"/>
              </a:ext>
            </a:extLst>
          </p:cNvPr>
          <p:cNvSpPr>
            <a:spLocks noGrp="1"/>
          </p:cNvSpPr>
          <p:nvPr>
            <p:ph sz="quarter" idx="10"/>
          </p:nvPr>
        </p:nvSpPr>
        <p:spPr/>
        <p:txBody>
          <a:bodyPr/>
          <a:lstStyle/>
          <a:p>
            <a:pPr>
              <a:defRPr/>
            </a:pPr>
            <a:r>
              <a:rPr lang="en-US" dirty="0"/>
              <a:t>WBS Checklist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Content Placeholder 1">
            <a:extLst>
              <a:ext uri="{FF2B5EF4-FFF2-40B4-BE49-F238E27FC236}">
                <a16:creationId xmlns:a16="http://schemas.microsoft.com/office/drawing/2014/main" id="{C930AC64-7447-701E-7FBF-3938100F5436}"/>
              </a:ext>
            </a:extLst>
          </p:cNvPr>
          <p:cNvSpPr>
            <a:spLocks noGrp="1"/>
          </p:cNvSpPr>
          <p:nvPr>
            <p:ph idx="1"/>
          </p:nvPr>
        </p:nvSpPr>
        <p:spPr>
          <a:xfrm>
            <a:off x="304800" y="1493838"/>
            <a:ext cx="8229600" cy="4525962"/>
          </a:xfrm>
        </p:spPr>
        <p:txBody>
          <a:bodyPr/>
          <a:lstStyle/>
          <a:p>
            <a:pPr algn="just" fontAlgn="base">
              <a:spcAft>
                <a:spcPct val="0"/>
              </a:spcAft>
              <a:buFont typeface="Arial" pitchFamily="34" charset="0"/>
              <a:buChar char="•"/>
            </a:pPr>
            <a:r>
              <a:rPr lang="en-US" altLang="en-US"/>
              <a:t>Can you identify one person who is accountable for each work package? </a:t>
            </a:r>
          </a:p>
          <a:p>
            <a:pPr algn="just" fontAlgn="base">
              <a:spcAft>
                <a:spcPct val="0"/>
              </a:spcAft>
              <a:buFont typeface="Arial" pitchFamily="34" charset="0"/>
              <a:buChar char="•"/>
            </a:pPr>
            <a:r>
              <a:rPr lang="en-US" altLang="en-US"/>
              <a:t>Can you clearly define the acceptance criteria for each work package? </a:t>
            </a:r>
          </a:p>
          <a:p>
            <a:pPr algn="just" fontAlgn="base">
              <a:spcAft>
                <a:spcPct val="0"/>
              </a:spcAft>
              <a:buFont typeface="Arial" pitchFamily="34" charset="0"/>
              <a:buChar char="•"/>
            </a:pPr>
            <a:r>
              <a:rPr lang="en-US" altLang="en-US"/>
              <a:t>Does it allow you to estimate costs accurately? </a:t>
            </a:r>
          </a:p>
          <a:p>
            <a:pPr algn="just" fontAlgn="base">
              <a:spcAft>
                <a:spcPct val="0"/>
              </a:spcAft>
              <a:buFont typeface="Arial" pitchFamily="34" charset="0"/>
              <a:buChar char="•"/>
            </a:pPr>
            <a:r>
              <a:rPr lang="en-US" altLang="en-US"/>
              <a:t>Does the WBS have logical summary elements that can be used in tracking progress and performance? </a:t>
            </a:r>
          </a:p>
          <a:p>
            <a:pPr algn="just" fontAlgn="base">
              <a:spcAft>
                <a:spcPct val="0"/>
              </a:spcAft>
              <a:buFont typeface="Arial" pitchFamily="34" charset="0"/>
              <a:buChar char="•"/>
            </a:pPr>
            <a:r>
              <a:rPr lang="en-US" altLang="en-US"/>
              <a:t>Does the WBS provide sufficient detail to create an Organizational Breakdown Structure and Resource Assignment Matrix? </a:t>
            </a:r>
          </a:p>
          <a:p>
            <a:pPr algn="just" fontAlgn="base">
              <a:spcAft>
                <a:spcPct val="0"/>
              </a:spcAft>
              <a:buFont typeface="Arial" pitchFamily="34" charset="0"/>
              <a:buChar char="•"/>
            </a:pPr>
            <a:r>
              <a:rPr lang="en-US" altLang="en-US"/>
              <a:t>Is there an alignment between the WBS and project accounting structures? </a:t>
            </a:r>
          </a:p>
          <a:p>
            <a:pPr algn="just" fontAlgn="base">
              <a:spcAft>
                <a:spcPct val="0"/>
              </a:spcAft>
            </a:pPr>
            <a:endParaRPr lang="en-US" altLang="en-US"/>
          </a:p>
        </p:txBody>
      </p:sp>
      <p:sp>
        <p:nvSpPr>
          <p:cNvPr id="3" name="Content Placeholder 2">
            <a:extLst>
              <a:ext uri="{FF2B5EF4-FFF2-40B4-BE49-F238E27FC236}">
                <a16:creationId xmlns:a16="http://schemas.microsoft.com/office/drawing/2014/main" id="{282E93E8-6858-60F9-E85D-7E54ACFDEC2D}"/>
              </a:ext>
            </a:extLst>
          </p:cNvPr>
          <p:cNvSpPr>
            <a:spLocks noGrp="1"/>
          </p:cNvSpPr>
          <p:nvPr>
            <p:ph sz="quarter" idx="10"/>
          </p:nvPr>
        </p:nvSpPr>
        <p:spPr/>
        <p:txBody>
          <a:bodyPr/>
          <a:lstStyle/>
          <a:p>
            <a:pPr>
              <a:defRPr/>
            </a:pPr>
            <a:r>
              <a:rPr lang="en-US" dirty="0"/>
              <a:t>WBS Checklist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Content Placeholder 1">
            <a:extLst>
              <a:ext uri="{FF2B5EF4-FFF2-40B4-BE49-F238E27FC236}">
                <a16:creationId xmlns:a16="http://schemas.microsoft.com/office/drawing/2014/main" id="{124F0130-B0BA-720F-D4BB-A995B5E84294}"/>
              </a:ext>
            </a:extLst>
          </p:cNvPr>
          <p:cNvSpPr>
            <a:spLocks noGrp="1"/>
          </p:cNvSpPr>
          <p:nvPr>
            <p:ph idx="1"/>
          </p:nvPr>
        </p:nvSpPr>
        <p:spPr>
          <a:xfrm>
            <a:off x="304800" y="1493838"/>
            <a:ext cx="8229600" cy="4525962"/>
          </a:xfrm>
        </p:spPr>
        <p:txBody>
          <a:bodyPr/>
          <a:lstStyle/>
          <a:p>
            <a:pPr algn="just" fontAlgn="base">
              <a:spcAft>
                <a:spcPct val="0"/>
              </a:spcAft>
              <a:buFont typeface="Arial" pitchFamily="34" charset="0"/>
              <a:buChar char="•"/>
            </a:pPr>
            <a:r>
              <a:rPr lang="en-US" altLang="en-US"/>
              <a:t>Is the WBS sufficient to support reporting at a team, project, program and portfolio level? </a:t>
            </a:r>
          </a:p>
          <a:p>
            <a:pPr algn="just" fontAlgn="base">
              <a:spcAft>
                <a:spcPct val="0"/>
              </a:spcAft>
              <a:buFont typeface="Arial" pitchFamily="34" charset="0"/>
              <a:buChar char="•"/>
            </a:pPr>
            <a:r>
              <a:rPr lang="en-US" altLang="en-US"/>
              <a:t>Does the WBS align with the size and complexity of the project? </a:t>
            </a:r>
          </a:p>
          <a:p>
            <a:pPr algn="just" fontAlgn="base">
              <a:spcAft>
                <a:spcPct val="0"/>
              </a:spcAft>
              <a:buFont typeface="Arial" pitchFamily="34" charset="0"/>
              <a:buChar char="•"/>
            </a:pPr>
            <a:r>
              <a:rPr lang="en-US" altLang="en-US"/>
              <a:t>Is it sufficiently detailed to support planning and control, but not so detailed as to become cumbersome?</a:t>
            </a:r>
          </a:p>
          <a:p>
            <a:pPr algn="just" fontAlgn="base">
              <a:spcAft>
                <a:spcPct val="0"/>
              </a:spcAft>
            </a:pPr>
            <a:endParaRPr lang="en-US" altLang="en-US"/>
          </a:p>
        </p:txBody>
      </p:sp>
      <p:sp>
        <p:nvSpPr>
          <p:cNvPr id="3" name="Content Placeholder 2">
            <a:extLst>
              <a:ext uri="{FF2B5EF4-FFF2-40B4-BE49-F238E27FC236}">
                <a16:creationId xmlns:a16="http://schemas.microsoft.com/office/drawing/2014/main" id="{F7FF1692-C66D-4CF4-CED2-4A6A536BCE03}"/>
              </a:ext>
            </a:extLst>
          </p:cNvPr>
          <p:cNvSpPr>
            <a:spLocks noGrp="1"/>
          </p:cNvSpPr>
          <p:nvPr>
            <p:ph sz="quarter" idx="10"/>
          </p:nvPr>
        </p:nvSpPr>
        <p:spPr/>
        <p:txBody>
          <a:bodyPr/>
          <a:lstStyle/>
          <a:p>
            <a:pPr>
              <a:defRPr/>
            </a:pPr>
            <a:r>
              <a:rPr lang="en-US" dirty="0"/>
              <a:t>WBS Checklist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E7FD58-75C3-E392-387C-875057BDD6C6}"/>
              </a:ext>
            </a:extLst>
          </p:cNvPr>
          <p:cNvSpPr>
            <a:spLocks noGrp="1"/>
          </p:cNvSpPr>
          <p:nvPr>
            <p:ph sz="quarter" idx="10"/>
          </p:nvPr>
        </p:nvSpPr>
        <p:spPr/>
        <p:txBody>
          <a:bodyPr/>
          <a:lstStyle/>
          <a:p>
            <a:pPr>
              <a:defRPr/>
            </a:pPr>
            <a:r>
              <a:rPr lang="en-US" dirty="0"/>
              <a:t>WBS</a:t>
            </a:r>
            <a:endParaRPr lang="en-IN" dirty="0"/>
          </a:p>
        </p:txBody>
      </p:sp>
      <p:pic>
        <p:nvPicPr>
          <p:cNvPr id="57347" name="Picture 2" descr="2.2. The WBS Quality Principles&#10;Deliverable-oriented and&#10;contains 100% of the work&#10;Core&#10;Characteristics&#10;Use-related&#10;Charac...">
            <a:extLst>
              <a:ext uri="{FF2B5EF4-FFF2-40B4-BE49-F238E27FC236}">
                <a16:creationId xmlns:a16="http://schemas.microsoft.com/office/drawing/2014/main" id="{D1EF5B3E-862F-CFE8-616C-F25408B2125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2400" y="1603375"/>
            <a:ext cx="8839200" cy="4949825"/>
          </a:xfrm>
          <a:noFill/>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Content Placeholder 2">
            <a:extLst>
              <a:ext uri="{FF2B5EF4-FFF2-40B4-BE49-F238E27FC236}">
                <a16:creationId xmlns:a16="http://schemas.microsoft.com/office/drawing/2014/main" id="{29A044DF-CAF6-D454-9612-771BF4F8E0F2}"/>
              </a:ext>
            </a:extLst>
          </p:cNvPr>
          <p:cNvSpPr>
            <a:spLocks noGrp="1"/>
          </p:cNvSpPr>
          <p:nvPr>
            <p:ph idx="1"/>
          </p:nvPr>
        </p:nvSpPr>
        <p:spPr>
          <a:xfrm>
            <a:off x="304800" y="1493838"/>
            <a:ext cx="8229600" cy="4525962"/>
          </a:xfrm>
        </p:spPr>
        <p:txBody>
          <a:bodyPr/>
          <a:lstStyle/>
          <a:p>
            <a:pPr algn="just" fontAlgn="base">
              <a:spcAft>
                <a:spcPct val="0"/>
              </a:spcAft>
              <a:buFont typeface="Arial" pitchFamily="34" charset="0"/>
              <a:buChar char="•"/>
            </a:pPr>
            <a:r>
              <a:rPr lang="en-US" altLang="en-US"/>
              <a:t>The hierarchical structure facilitates evaluation of cost, time and performance at all levels in the organization over the life of the project.</a:t>
            </a:r>
          </a:p>
          <a:p>
            <a:pPr algn="just" fontAlgn="base">
              <a:spcAft>
                <a:spcPct val="0"/>
              </a:spcAft>
              <a:buFont typeface="Arial" pitchFamily="34" charset="0"/>
              <a:buChar char="•"/>
            </a:pPr>
            <a:r>
              <a:rPr lang="en-US" altLang="en-US"/>
              <a:t>The WBS also provides mgmt with info appropriate to each level. Eg. Top mgmt deals with major deliverables, while first-line supervisors deal with smaller sub deliverables and work packages.</a:t>
            </a:r>
          </a:p>
          <a:p>
            <a:pPr algn="just" fontAlgn="base">
              <a:spcAft>
                <a:spcPct val="0"/>
              </a:spcAft>
              <a:buFont typeface="Arial" pitchFamily="34" charset="0"/>
              <a:buChar char="•"/>
            </a:pPr>
            <a:r>
              <a:rPr lang="en-US" altLang="en-US"/>
              <a:t>Each item in the WBS needs a time and cost estimate. The WBS also serves as a framework for tracking cost and work performance.</a:t>
            </a:r>
          </a:p>
          <a:p>
            <a:pPr fontAlgn="base">
              <a:spcAft>
                <a:spcPct val="0"/>
              </a:spcAft>
            </a:pPr>
            <a:endParaRPr lang="en-US" altLang="en-US"/>
          </a:p>
        </p:txBody>
      </p:sp>
      <p:sp>
        <p:nvSpPr>
          <p:cNvPr id="4" name="Content Placeholder 3">
            <a:extLst>
              <a:ext uri="{FF2B5EF4-FFF2-40B4-BE49-F238E27FC236}">
                <a16:creationId xmlns:a16="http://schemas.microsoft.com/office/drawing/2014/main" id="{D7998744-91EE-9D1D-567B-C5BB45179277}"/>
              </a:ext>
            </a:extLst>
          </p:cNvPr>
          <p:cNvSpPr>
            <a:spLocks noGrp="1"/>
          </p:cNvSpPr>
          <p:nvPr>
            <p:ph sz="quarter" idx="10"/>
          </p:nvPr>
        </p:nvSpPr>
        <p:spPr/>
        <p:txBody>
          <a:bodyPr rtlCol="0"/>
          <a:lstStyle/>
          <a:p>
            <a:pPr eaLnBrk="1" fontAlgn="auto" hangingPunct="1">
              <a:spcAft>
                <a:spcPts val="0"/>
              </a:spcAft>
              <a:defRPr/>
            </a:pPr>
            <a:r>
              <a:rPr lang="en-US" dirty="0"/>
              <a:t>How WBS Helps the PM</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Content Placeholder 1">
            <a:extLst>
              <a:ext uri="{FF2B5EF4-FFF2-40B4-BE49-F238E27FC236}">
                <a16:creationId xmlns:a16="http://schemas.microsoft.com/office/drawing/2014/main" id="{9A40E114-D964-C1B3-FD93-3CDAEB77C4A7}"/>
              </a:ext>
            </a:extLst>
          </p:cNvPr>
          <p:cNvSpPr>
            <a:spLocks noGrp="1"/>
          </p:cNvSpPr>
          <p:nvPr>
            <p:ph idx="1"/>
          </p:nvPr>
        </p:nvSpPr>
        <p:spPr>
          <a:xfrm>
            <a:off x="304800" y="1493838"/>
            <a:ext cx="8229600" cy="4525962"/>
          </a:xfrm>
        </p:spPr>
        <p:txBody>
          <a:bodyPr/>
          <a:lstStyle/>
          <a:p>
            <a:pPr algn="just" fontAlgn="base">
              <a:spcAft>
                <a:spcPct val="0"/>
              </a:spcAft>
              <a:buFont typeface="Arial" pitchFamily="34" charset="0"/>
              <a:buChar char="•"/>
            </a:pPr>
            <a:r>
              <a:rPr lang="en-US" altLang="en-US"/>
              <a:t>As the WBS is developed, organizational units and individuals are assigned responsibility for executing work packages. This integrates the work and the organization. This process is sometimes called the organization breakdown structure (OBS).</a:t>
            </a:r>
          </a:p>
          <a:p>
            <a:pPr algn="just" fontAlgn="base">
              <a:spcAft>
                <a:spcPct val="0"/>
              </a:spcAft>
              <a:buFont typeface="Arial" pitchFamily="34" charset="0"/>
              <a:buChar char="•"/>
            </a:pPr>
            <a:r>
              <a:rPr lang="en-US" altLang="en-US"/>
              <a:t>The WBS can also be used to define communication channels and assist in understanding and coordinating many parts of the project.</a:t>
            </a:r>
          </a:p>
          <a:p>
            <a:pPr algn="just" fontAlgn="base">
              <a:spcAft>
                <a:spcPct val="0"/>
              </a:spcAft>
              <a:buFont typeface="Arial" pitchFamily="34" charset="0"/>
              <a:buChar char="•"/>
            </a:pPr>
            <a:r>
              <a:rPr lang="en-US" altLang="en-US"/>
              <a:t>The structure shows the work and organizational units responsible and suggests where written communication should be directed.</a:t>
            </a:r>
          </a:p>
          <a:p>
            <a:pPr algn="just" fontAlgn="base">
              <a:spcAft>
                <a:spcPct val="0"/>
              </a:spcAft>
              <a:buFont typeface="Arial" pitchFamily="34" charset="0"/>
              <a:buChar char="•"/>
            </a:pPr>
            <a:r>
              <a:rPr lang="en-US" altLang="en-US"/>
              <a:t>Problems can be quickly addressed because the structure integrates work and responsibility.</a:t>
            </a:r>
          </a:p>
        </p:txBody>
      </p:sp>
      <p:sp>
        <p:nvSpPr>
          <p:cNvPr id="3" name="Content Placeholder 2">
            <a:extLst>
              <a:ext uri="{FF2B5EF4-FFF2-40B4-BE49-F238E27FC236}">
                <a16:creationId xmlns:a16="http://schemas.microsoft.com/office/drawing/2014/main" id="{8D99E722-151E-9724-49A0-0B693101C59D}"/>
              </a:ext>
            </a:extLst>
          </p:cNvPr>
          <p:cNvSpPr>
            <a:spLocks noGrp="1"/>
          </p:cNvSpPr>
          <p:nvPr>
            <p:ph sz="quarter" idx="10"/>
          </p:nvPr>
        </p:nvSpPr>
        <p:spPr/>
        <p:txBody>
          <a:bodyPr/>
          <a:lstStyle/>
          <a:p>
            <a:pPr>
              <a:buFont typeface="Arial" charset="0"/>
              <a:buNone/>
              <a:defRPr/>
            </a:pPr>
            <a:r>
              <a:rPr lang="en-US" dirty="0"/>
              <a:t>How WBS Helps the PM</a:t>
            </a:r>
          </a:p>
          <a:p>
            <a:pPr>
              <a:buFont typeface="Arial" charset="0"/>
              <a:buNone/>
              <a:defRPr/>
            </a:pP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Content Placeholder 2">
            <a:extLst>
              <a:ext uri="{FF2B5EF4-FFF2-40B4-BE49-F238E27FC236}">
                <a16:creationId xmlns:a16="http://schemas.microsoft.com/office/drawing/2014/main" id="{E4E1F2FF-7DDA-60E4-4FA3-4E78FCAB9F56}"/>
              </a:ext>
            </a:extLst>
          </p:cNvPr>
          <p:cNvSpPr>
            <a:spLocks noGrp="1"/>
          </p:cNvSpPr>
          <p:nvPr>
            <p:ph idx="1"/>
          </p:nvPr>
        </p:nvSpPr>
        <p:spPr>
          <a:xfrm>
            <a:off x="304800" y="1493838"/>
            <a:ext cx="8229600" cy="4525962"/>
          </a:xfrm>
        </p:spPr>
        <p:txBody>
          <a:bodyPr/>
          <a:lstStyle/>
          <a:p>
            <a:pPr algn="just" fontAlgn="base">
              <a:spcAft>
                <a:spcPct val="0"/>
              </a:spcAft>
              <a:buFont typeface="Arial" pitchFamily="34" charset="0"/>
              <a:buChar char="•"/>
            </a:pPr>
            <a:r>
              <a:rPr lang="en-US" altLang="en-US"/>
              <a:t>At the top is the project end item.</a:t>
            </a:r>
          </a:p>
          <a:p>
            <a:pPr algn="just" fontAlgn="base">
              <a:spcAft>
                <a:spcPct val="0"/>
              </a:spcAft>
              <a:buFont typeface="Arial" pitchFamily="34" charset="0"/>
              <a:buChar char="•"/>
            </a:pPr>
            <a:r>
              <a:rPr lang="en-US" altLang="en-US"/>
              <a:t>This is broken into major deliverables.</a:t>
            </a:r>
          </a:p>
          <a:p>
            <a:pPr algn="just" fontAlgn="base">
              <a:spcAft>
                <a:spcPct val="0"/>
              </a:spcAft>
              <a:buFont typeface="Arial" pitchFamily="34" charset="0"/>
              <a:buChar char="•"/>
            </a:pPr>
            <a:r>
              <a:rPr lang="en-US" altLang="en-US"/>
              <a:t>Define sub deliverables necessary to accomplish the larger deliverables.</a:t>
            </a:r>
          </a:p>
          <a:p>
            <a:pPr algn="just" fontAlgn="base">
              <a:spcAft>
                <a:spcPct val="0"/>
              </a:spcAft>
              <a:buFont typeface="Arial" pitchFamily="34" charset="0"/>
              <a:buChar char="•"/>
            </a:pPr>
            <a:r>
              <a:rPr lang="en-US" altLang="en-US"/>
              <a:t>Each sub deliverable includes work packages that will be completed by an assigned organizational unit.</a:t>
            </a:r>
          </a:p>
          <a:p>
            <a:pPr algn="just" fontAlgn="base">
              <a:spcAft>
                <a:spcPct val="0"/>
              </a:spcAft>
              <a:buFont typeface="Arial" pitchFamily="34" charset="0"/>
              <a:buChar char="•"/>
            </a:pPr>
            <a:r>
              <a:rPr lang="en-US" altLang="en-US"/>
              <a:t>A sub deliverable includes outcomes of more than one work package from perhaps 2 or 3 departments.</a:t>
            </a:r>
          </a:p>
          <a:p>
            <a:pPr algn="just" fontAlgn="base">
              <a:spcAft>
                <a:spcPct val="0"/>
              </a:spcAft>
              <a:buFont typeface="Arial" pitchFamily="34" charset="0"/>
              <a:buChar char="•"/>
            </a:pPr>
            <a:r>
              <a:rPr lang="en-US" altLang="en-US"/>
              <a:t>The lowest level of the WBS is called a </a:t>
            </a:r>
            <a:r>
              <a:rPr lang="en-US" altLang="en-US" i="1"/>
              <a:t>work package</a:t>
            </a:r>
            <a:r>
              <a:rPr lang="en-US" altLang="en-US"/>
              <a:t>. Work packages are short-duration tasks that have a definite start and stop point, consume resources, and represent cost. Each work package is a control point.</a:t>
            </a:r>
          </a:p>
          <a:p>
            <a:pPr algn="just" fontAlgn="base">
              <a:spcAft>
                <a:spcPct val="0"/>
              </a:spcAft>
              <a:buFont typeface="Arial" pitchFamily="34" charset="0"/>
              <a:buChar char="•"/>
            </a:pPr>
            <a:endParaRPr lang="en-US" altLang="en-US"/>
          </a:p>
          <a:p>
            <a:pPr algn="just" fontAlgn="base">
              <a:spcAft>
                <a:spcPct val="0"/>
              </a:spcAft>
              <a:buFont typeface="Arial" pitchFamily="34" charset="0"/>
              <a:buChar char="•"/>
            </a:pPr>
            <a:endParaRPr lang="en-US" altLang="en-US"/>
          </a:p>
        </p:txBody>
      </p:sp>
      <p:sp>
        <p:nvSpPr>
          <p:cNvPr id="4" name="Content Placeholder 3">
            <a:extLst>
              <a:ext uri="{FF2B5EF4-FFF2-40B4-BE49-F238E27FC236}">
                <a16:creationId xmlns:a16="http://schemas.microsoft.com/office/drawing/2014/main" id="{BED5A490-67C0-AB87-3E7E-CFA19C96049A}"/>
              </a:ext>
            </a:extLst>
          </p:cNvPr>
          <p:cNvSpPr>
            <a:spLocks noGrp="1"/>
          </p:cNvSpPr>
          <p:nvPr>
            <p:ph sz="quarter" idx="10"/>
          </p:nvPr>
        </p:nvSpPr>
        <p:spPr/>
        <p:txBody>
          <a:bodyPr rtlCol="0"/>
          <a:lstStyle/>
          <a:p>
            <a:pPr eaLnBrk="1" fontAlgn="auto" hangingPunct="1">
              <a:spcAft>
                <a:spcPts val="0"/>
              </a:spcAft>
              <a:defRPr/>
            </a:pPr>
            <a:r>
              <a:rPr lang="en-US" dirty="0"/>
              <a:t>WBS Development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Content Placeholder 2">
            <a:extLst>
              <a:ext uri="{FF2B5EF4-FFF2-40B4-BE49-F238E27FC236}">
                <a16:creationId xmlns:a16="http://schemas.microsoft.com/office/drawing/2014/main" id="{4A85829B-1656-EB53-D56A-F4824EEE83C6}"/>
              </a:ext>
            </a:extLst>
          </p:cNvPr>
          <p:cNvSpPr>
            <a:spLocks noGrp="1"/>
          </p:cNvSpPr>
          <p:nvPr>
            <p:ph idx="1"/>
          </p:nvPr>
        </p:nvSpPr>
        <p:spPr>
          <a:xfrm>
            <a:off x="304800" y="1493838"/>
            <a:ext cx="8229600" cy="4525962"/>
          </a:xfrm>
        </p:spPr>
        <p:txBody>
          <a:bodyPr/>
          <a:lstStyle/>
          <a:p>
            <a:pPr algn="just" fontAlgn="base">
              <a:spcAft>
                <a:spcPct val="0"/>
              </a:spcAft>
              <a:buFont typeface="Arial" pitchFamily="34" charset="0"/>
              <a:buChar char="•"/>
            </a:pPr>
            <a:r>
              <a:rPr lang="en-US" altLang="en-US"/>
              <a:t>A work package manager is responsible for seeing that the package is completed on time, within budget, and according to technical specifications. </a:t>
            </a:r>
          </a:p>
          <a:p>
            <a:pPr algn="just" fontAlgn="base">
              <a:spcAft>
                <a:spcPct val="0"/>
              </a:spcAft>
            </a:pPr>
            <a:r>
              <a:rPr lang="en-US" altLang="en-US"/>
              <a:t>Thus, the work package is the basic unit used for planning, scheduling and controlling the project.</a:t>
            </a:r>
          </a:p>
          <a:p>
            <a:pPr algn="just" fontAlgn="base">
              <a:spcAft>
                <a:spcPct val="0"/>
              </a:spcAft>
            </a:pPr>
            <a:r>
              <a:rPr lang="en-US" altLang="en-US"/>
              <a:t>Each work package in the WBS </a:t>
            </a:r>
          </a:p>
          <a:p>
            <a:pPr algn="just" fontAlgn="base">
              <a:spcAft>
                <a:spcPct val="0"/>
              </a:spcAft>
            </a:pPr>
            <a:r>
              <a:rPr lang="en-US" altLang="en-US"/>
              <a:t>1. Defines work (what).</a:t>
            </a:r>
          </a:p>
          <a:p>
            <a:pPr algn="just" fontAlgn="base">
              <a:spcAft>
                <a:spcPct val="0"/>
              </a:spcAft>
            </a:pPr>
            <a:r>
              <a:rPr lang="en-US" altLang="en-US"/>
              <a:t>2. Identifies time to complete a work package (how long).</a:t>
            </a:r>
          </a:p>
          <a:p>
            <a:pPr algn="just" fontAlgn="base">
              <a:spcAft>
                <a:spcPct val="0"/>
              </a:spcAft>
            </a:pPr>
            <a:r>
              <a:rPr lang="en-US" altLang="en-US"/>
              <a:t>3. Identifies a time-phased budget to complete a work package (cost).</a:t>
            </a:r>
          </a:p>
          <a:p>
            <a:pPr algn="just" fontAlgn="base">
              <a:spcAft>
                <a:spcPct val="0"/>
              </a:spcAft>
            </a:pPr>
            <a:r>
              <a:rPr lang="en-US" altLang="en-US"/>
              <a:t>4. Identifies resources needed to complete a work package (how much).</a:t>
            </a:r>
          </a:p>
        </p:txBody>
      </p:sp>
      <p:sp>
        <p:nvSpPr>
          <p:cNvPr id="4" name="Content Placeholder 3">
            <a:extLst>
              <a:ext uri="{FF2B5EF4-FFF2-40B4-BE49-F238E27FC236}">
                <a16:creationId xmlns:a16="http://schemas.microsoft.com/office/drawing/2014/main" id="{46653A53-F9CD-5468-E5CD-955FF3D6742C}"/>
              </a:ext>
            </a:extLst>
          </p:cNvPr>
          <p:cNvSpPr>
            <a:spLocks noGrp="1"/>
          </p:cNvSpPr>
          <p:nvPr>
            <p:ph sz="quarter" idx="10"/>
          </p:nvPr>
        </p:nvSpPr>
        <p:spPr/>
        <p:txBody>
          <a:bodyPr rtlCol="0"/>
          <a:lstStyle/>
          <a:p>
            <a:pPr eaLnBrk="1" fontAlgn="auto" hangingPunct="1">
              <a:spcAft>
                <a:spcPts val="0"/>
              </a:spcAft>
              <a:buFont typeface="Arial" charset="0"/>
              <a:buNone/>
              <a:defRPr/>
            </a:pPr>
            <a:r>
              <a:rPr lang="en-US" dirty="0"/>
              <a:t>WORK PACKAGE</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Content Placeholder 1">
            <a:extLst>
              <a:ext uri="{FF2B5EF4-FFF2-40B4-BE49-F238E27FC236}">
                <a16:creationId xmlns:a16="http://schemas.microsoft.com/office/drawing/2014/main" id="{DE904D9F-1996-245A-6A63-9934A3AF0B40}"/>
              </a:ext>
            </a:extLst>
          </p:cNvPr>
          <p:cNvSpPr>
            <a:spLocks noGrp="1"/>
          </p:cNvSpPr>
          <p:nvPr>
            <p:ph idx="1"/>
          </p:nvPr>
        </p:nvSpPr>
        <p:spPr>
          <a:xfrm>
            <a:off x="304800" y="1493838"/>
            <a:ext cx="8229600" cy="4525962"/>
          </a:xfrm>
        </p:spPr>
        <p:txBody>
          <a:bodyPr/>
          <a:lstStyle/>
          <a:p>
            <a:pPr algn="just" fontAlgn="base">
              <a:spcAft>
                <a:spcPct val="0"/>
              </a:spcAft>
            </a:pPr>
            <a:r>
              <a:rPr lang="en-US" altLang="en-US"/>
              <a:t>5. Identifies a single person responsible for units of work (who).</a:t>
            </a:r>
          </a:p>
          <a:p>
            <a:pPr algn="just" fontAlgn="base">
              <a:spcAft>
                <a:spcPct val="0"/>
              </a:spcAft>
            </a:pPr>
            <a:r>
              <a:rPr lang="en-US" altLang="en-US"/>
              <a:t>6. Identifies monitoring points for measuring progress (how well).</a:t>
            </a:r>
          </a:p>
          <a:p>
            <a:pPr algn="just" fontAlgn="base">
              <a:spcAft>
                <a:spcPct val="0"/>
              </a:spcAft>
            </a:pPr>
            <a:endParaRPr lang="en-US" altLang="en-US"/>
          </a:p>
          <a:p>
            <a:pPr algn="just" fontAlgn="base">
              <a:spcAft>
                <a:spcPct val="0"/>
              </a:spcAft>
              <a:buFont typeface="Arial" pitchFamily="34" charset="0"/>
              <a:buChar char="•"/>
            </a:pPr>
            <a:r>
              <a:rPr lang="en-US" altLang="en-US"/>
              <a:t>Every effort should be made to develop a WBS that is output oriented.</a:t>
            </a:r>
          </a:p>
          <a:p>
            <a:pPr fontAlgn="base">
              <a:spcAft>
                <a:spcPct val="0"/>
              </a:spcAft>
            </a:pPr>
            <a:endParaRPr lang="en-US" altLang="en-US"/>
          </a:p>
        </p:txBody>
      </p:sp>
      <p:sp>
        <p:nvSpPr>
          <p:cNvPr id="3" name="Content Placeholder 2">
            <a:extLst>
              <a:ext uri="{FF2B5EF4-FFF2-40B4-BE49-F238E27FC236}">
                <a16:creationId xmlns:a16="http://schemas.microsoft.com/office/drawing/2014/main" id="{D793556A-8C11-DB7D-4718-1B9FEC6076CF}"/>
              </a:ext>
            </a:extLst>
          </p:cNvPr>
          <p:cNvSpPr>
            <a:spLocks noGrp="1"/>
          </p:cNvSpPr>
          <p:nvPr>
            <p:ph sz="quarter" idx="10"/>
          </p:nvPr>
        </p:nvSpPr>
        <p:spPr/>
        <p:txBody>
          <a:bodyPr/>
          <a:lstStyle/>
          <a:p>
            <a:pPr>
              <a:buFont typeface="Arial" charset="0"/>
              <a:buNone/>
              <a:defRPr/>
            </a:pPr>
            <a:r>
              <a:rPr lang="en-US" dirty="0"/>
              <a:t>WBS Development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Content Placeholder 3">
            <a:extLst>
              <a:ext uri="{FF2B5EF4-FFF2-40B4-BE49-F238E27FC236}">
                <a16:creationId xmlns:a16="http://schemas.microsoft.com/office/drawing/2014/main" id="{23B07910-A89A-0F27-3C46-A81DC754FBF5}"/>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rcRect/>
          <a:stretch>
            <a:fillRect/>
          </a:stretch>
        </p:blipFill>
        <p:spPr>
          <a:xfrm>
            <a:off x="152400" y="1447800"/>
            <a:ext cx="8686800" cy="5029200"/>
          </a:xfrm>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8AF01D89-15E4-0091-7BFA-D41CEF0995DD}"/>
                  </a:ext>
                </a:extLst>
              </p14:cNvPr>
              <p14:cNvContentPartPr/>
              <p14:nvPr/>
            </p14:nvContentPartPr>
            <p14:xfrm>
              <a:off x="574200" y="415800"/>
              <a:ext cx="8095680" cy="4290480"/>
            </p14:xfrm>
          </p:contentPart>
        </mc:Choice>
        <mc:Fallback>
          <p:pic>
            <p:nvPicPr>
              <p:cNvPr id="2" name="Ink 1">
                <a:extLst>
                  <a:ext uri="{FF2B5EF4-FFF2-40B4-BE49-F238E27FC236}">
                    <a16:creationId xmlns:a16="http://schemas.microsoft.com/office/drawing/2014/main" id="{8AF01D89-15E4-0091-7BFA-D41CEF0995DD}"/>
                  </a:ext>
                </a:extLst>
              </p:cNvPr>
              <p:cNvPicPr/>
              <p:nvPr/>
            </p:nvPicPr>
            <p:blipFill>
              <a:blip r:embed="rId4"/>
              <a:stretch>
                <a:fillRect/>
              </a:stretch>
            </p:blipFill>
            <p:spPr>
              <a:xfrm>
                <a:off x="564840" y="406440"/>
                <a:ext cx="8114400" cy="43092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D793C1BD-3283-76D3-677D-E23F55695A98}"/>
                  </a:ext>
                </a:extLst>
              </p14:cNvPr>
              <p14:cNvContentPartPr/>
              <p14:nvPr/>
            </p14:nvContentPartPr>
            <p14:xfrm>
              <a:off x="1115280" y="1895760"/>
              <a:ext cx="7337520" cy="4298400"/>
            </p14:xfrm>
          </p:contentPart>
        </mc:Choice>
        <mc:Fallback>
          <p:pic>
            <p:nvPicPr>
              <p:cNvPr id="3" name="Ink 2">
                <a:extLst>
                  <a:ext uri="{FF2B5EF4-FFF2-40B4-BE49-F238E27FC236}">
                    <a16:creationId xmlns:a16="http://schemas.microsoft.com/office/drawing/2014/main" id="{D793C1BD-3283-76D3-677D-E23F55695A98}"/>
                  </a:ext>
                </a:extLst>
              </p:cNvPr>
              <p:cNvPicPr/>
              <p:nvPr/>
            </p:nvPicPr>
            <p:blipFill>
              <a:blip r:embed="rId6"/>
              <a:stretch>
                <a:fillRect/>
              </a:stretch>
            </p:blipFill>
            <p:spPr>
              <a:xfrm>
                <a:off x="1105920" y="1886400"/>
                <a:ext cx="7356240" cy="4317120"/>
              </a:xfrm>
              <a:prstGeom prst="rect">
                <a:avLst/>
              </a:prstGeom>
            </p:spPr>
          </p:pic>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F4177A-C68E-EE3A-B58D-3EA3094A3C09}"/>
              </a:ext>
            </a:extLst>
          </p:cNvPr>
          <p:cNvSpPr>
            <a:spLocks noGrp="1"/>
          </p:cNvSpPr>
          <p:nvPr>
            <p:ph sz="quarter" idx="10"/>
          </p:nvPr>
        </p:nvSpPr>
        <p:spPr/>
        <p:txBody>
          <a:bodyPr/>
          <a:lstStyle/>
          <a:p>
            <a:pPr>
              <a:buFont typeface="Arial" charset="0"/>
              <a:buNone/>
              <a:defRPr/>
            </a:pPr>
            <a:r>
              <a:rPr lang="en-US" dirty="0"/>
              <a:t>WBS</a:t>
            </a:r>
          </a:p>
        </p:txBody>
      </p:sp>
      <p:pic>
        <p:nvPicPr>
          <p:cNvPr id="63491" name="Picture 2" descr="D:\Desktop\EoPM_2S 15-16_MKH\SS_WBS.png">
            <a:extLst>
              <a:ext uri="{FF2B5EF4-FFF2-40B4-BE49-F238E27FC236}">
                <a16:creationId xmlns:a16="http://schemas.microsoft.com/office/drawing/2014/main" id="{7AC25500-2A8B-E3A8-0776-180D5C1C344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1371600"/>
            <a:ext cx="9144000" cy="5257800"/>
          </a:xfrm>
          <a:noFill/>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Content Placeholder 2">
            <a:extLst>
              <a:ext uri="{FF2B5EF4-FFF2-40B4-BE49-F238E27FC236}">
                <a16:creationId xmlns:a16="http://schemas.microsoft.com/office/drawing/2014/main" id="{113FF3B9-F22B-5A1D-4158-A924235ADA08}"/>
              </a:ext>
            </a:extLst>
          </p:cNvPr>
          <p:cNvSpPr>
            <a:spLocks noGrp="1"/>
          </p:cNvSpPr>
          <p:nvPr>
            <p:ph idx="1"/>
          </p:nvPr>
        </p:nvSpPr>
        <p:spPr>
          <a:xfrm>
            <a:off x="304800" y="1493838"/>
            <a:ext cx="8229600" cy="4525962"/>
          </a:xfrm>
        </p:spPr>
        <p:txBody>
          <a:bodyPr/>
          <a:lstStyle/>
          <a:p>
            <a:pPr algn="just" fontAlgn="base">
              <a:spcAft>
                <a:spcPct val="0"/>
              </a:spcAft>
              <a:buFont typeface="Arial" pitchFamily="34" charset="0"/>
              <a:buChar char="•"/>
            </a:pPr>
            <a:r>
              <a:rPr lang="en-US" altLang="en-US"/>
              <a:t>The WBS is used to link the organizational units responsible for performing the work. The outcome of this process is the OBS. The OBS depicts how the firm has organized to discharge work responsibility.</a:t>
            </a:r>
          </a:p>
          <a:p>
            <a:pPr algn="just" fontAlgn="base">
              <a:spcAft>
                <a:spcPct val="0"/>
              </a:spcAft>
              <a:buFont typeface="Arial" pitchFamily="34" charset="0"/>
              <a:buChar char="•"/>
            </a:pPr>
            <a:r>
              <a:rPr lang="en-US" altLang="en-US"/>
              <a:t>The purpose of the OBS are to provide a framework to summarize organization unit work performance, identify organization units responsible for work packages, and tie the organizational unit to cost control accounts.</a:t>
            </a:r>
          </a:p>
          <a:p>
            <a:pPr algn="just" fontAlgn="base">
              <a:spcAft>
                <a:spcPct val="0"/>
              </a:spcAft>
              <a:buFont typeface="Arial" pitchFamily="34" charset="0"/>
              <a:buChar char="•"/>
            </a:pPr>
            <a:r>
              <a:rPr lang="en-US" altLang="en-US"/>
              <a:t>The intersection of work packages and the organizational unit creates a project control point (cost account) that integrates work and responsibility.</a:t>
            </a:r>
          </a:p>
        </p:txBody>
      </p:sp>
      <p:sp>
        <p:nvSpPr>
          <p:cNvPr id="4" name="Content Placeholder 3">
            <a:extLst>
              <a:ext uri="{FF2B5EF4-FFF2-40B4-BE49-F238E27FC236}">
                <a16:creationId xmlns:a16="http://schemas.microsoft.com/office/drawing/2014/main" id="{DFBDE5F2-BAB3-1DC1-DAF7-4217EDABC923}"/>
              </a:ext>
            </a:extLst>
          </p:cNvPr>
          <p:cNvSpPr>
            <a:spLocks noGrp="1"/>
          </p:cNvSpPr>
          <p:nvPr>
            <p:ph sz="quarter" idx="10"/>
          </p:nvPr>
        </p:nvSpPr>
        <p:spPr/>
        <p:txBody>
          <a:bodyPr rtlCol="0"/>
          <a:lstStyle/>
          <a:p>
            <a:pPr eaLnBrk="1" fontAlgn="auto" hangingPunct="1">
              <a:spcAft>
                <a:spcPts val="0"/>
              </a:spcAft>
              <a:buFont typeface="Arial" charset="0"/>
              <a:buNone/>
              <a:defRPr/>
            </a:pPr>
            <a:r>
              <a:rPr lang="en-US" dirty="0"/>
              <a:t>STEP 4: INTEGRATING the WBS with the ORGANIZATION </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BADDE8-3F85-5C7B-4AB4-4E47CE5FFDF5}"/>
              </a:ext>
            </a:extLst>
          </p:cNvPr>
          <p:cNvSpPr>
            <a:spLocks noGrp="1"/>
          </p:cNvSpPr>
          <p:nvPr>
            <p:ph sz="quarter" idx="10"/>
          </p:nvPr>
        </p:nvSpPr>
        <p:spPr/>
        <p:txBody>
          <a:bodyPr/>
          <a:lstStyle/>
          <a:p>
            <a:pPr>
              <a:buFont typeface="Arial" charset="0"/>
              <a:buNone/>
              <a:defRPr/>
            </a:pPr>
            <a:r>
              <a:rPr lang="en-US" dirty="0"/>
              <a:t>Integrating WBS and OBS</a:t>
            </a:r>
          </a:p>
        </p:txBody>
      </p:sp>
      <p:pic>
        <p:nvPicPr>
          <p:cNvPr id="65539" name="Picture 2" descr="D:\Desktop\EoPM_2S 15-16_MKH\SS_Integration.png">
            <a:extLst>
              <a:ext uri="{FF2B5EF4-FFF2-40B4-BE49-F238E27FC236}">
                <a16:creationId xmlns:a16="http://schemas.microsoft.com/office/drawing/2014/main" id="{C070F863-5AAE-5C8B-FE34-E6A3B272E96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2400" y="1371600"/>
            <a:ext cx="8763000" cy="5105400"/>
          </a:xfr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Content Placeholder 1">
            <a:extLst>
              <a:ext uri="{FF2B5EF4-FFF2-40B4-BE49-F238E27FC236}">
                <a16:creationId xmlns:a16="http://schemas.microsoft.com/office/drawing/2014/main" id="{6F86CF8F-584B-8C60-83EC-E47AEFC2DF5A}"/>
              </a:ext>
            </a:extLst>
          </p:cNvPr>
          <p:cNvSpPr>
            <a:spLocks noGrp="1"/>
          </p:cNvSpPr>
          <p:nvPr>
            <p:ph idx="1"/>
          </p:nvPr>
        </p:nvSpPr>
        <p:spPr>
          <a:xfrm>
            <a:off x="304800" y="1493838"/>
            <a:ext cx="8229600" cy="4525962"/>
          </a:xfrm>
        </p:spPr>
        <p:txBody>
          <a:bodyPr/>
          <a:lstStyle/>
          <a:p>
            <a:pPr algn="just" fontAlgn="base">
              <a:spcAft>
                <a:spcPct val="0"/>
              </a:spcAft>
              <a:buFont typeface="Arial" pitchFamily="34" charset="0"/>
              <a:buChar char="•"/>
            </a:pPr>
            <a:r>
              <a:rPr lang="en-US" altLang="en-US"/>
              <a:t>Codes (numeric indentation) are used to define levels and elements in the WBS, organization elements, work packages, and budget and cost information. </a:t>
            </a:r>
          </a:p>
          <a:p>
            <a:pPr algn="just" fontAlgn="base">
              <a:spcAft>
                <a:spcPct val="0"/>
              </a:spcAft>
              <a:buFont typeface="Arial" pitchFamily="34" charset="0"/>
              <a:buChar char="•"/>
            </a:pPr>
            <a:r>
              <a:rPr lang="en-US" altLang="en-US"/>
              <a:t>Each successive indentation represents a lower element or work package.</a:t>
            </a:r>
          </a:p>
          <a:p>
            <a:pPr algn="just" fontAlgn="base">
              <a:spcAft>
                <a:spcPct val="0"/>
              </a:spcAft>
              <a:buFont typeface="Arial" pitchFamily="34" charset="0"/>
              <a:buChar char="•"/>
            </a:pPr>
            <a:r>
              <a:rPr lang="en-US" altLang="en-US"/>
              <a:t>Ultimately, the numeric scheme reaches down to the work package level, and all tasks and elements in the structure have an identification code. </a:t>
            </a:r>
          </a:p>
          <a:p>
            <a:pPr algn="just" fontAlgn="base">
              <a:spcAft>
                <a:spcPct val="0"/>
              </a:spcAft>
              <a:buFont typeface="Arial" pitchFamily="34" charset="0"/>
              <a:buChar char="•"/>
            </a:pPr>
            <a:r>
              <a:rPr lang="en-US" altLang="en-US"/>
              <a:t>The cost account is the focal point because all budgets, work assignments, time, cost, and technical performance come together at this point.</a:t>
            </a:r>
          </a:p>
          <a:p>
            <a:pPr algn="just" fontAlgn="base">
              <a:spcAft>
                <a:spcPct val="0"/>
              </a:spcAft>
              <a:buFont typeface="Arial" pitchFamily="34" charset="0"/>
              <a:buChar char="•"/>
            </a:pPr>
            <a:r>
              <a:rPr lang="en-US" altLang="en-US"/>
              <a:t>On large projects, a WBS is further supported with a </a:t>
            </a:r>
            <a:r>
              <a:rPr lang="en-US" altLang="en-US" i="1"/>
              <a:t>WBS dictionary</a:t>
            </a:r>
            <a:r>
              <a:rPr lang="en-US" altLang="en-US"/>
              <a:t>.</a:t>
            </a:r>
          </a:p>
        </p:txBody>
      </p:sp>
      <p:sp>
        <p:nvSpPr>
          <p:cNvPr id="3" name="Content Placeholder 2">
            <a:extLst>
              <a:ext uri="{FF2B5EF4-FFF2-40B4-BE49-F238E27FC236}">
                <a16:creationId xmlns:a16="http://schemas.microsoft.com/office/drawing/2014/main" id="{DE8AC8AC-5599-FF21-5742-64E02FE4CF53}"/>
              </a:ext>
            </a:extLst>
          </p:cNvPr>
          <p:cNvSpPr>
            <a:spLocks noGrp="1"/>
          </p:cNvSpPr>
          <p:nvPr>
            <p:ph sz="quarter" idx="10"/>
          </p:nvPr>
        </p:nvSpPr>
        <p:spPr/>
        <p:txBody>
          <a:bodyPr/>
          <a:lstStyle/>
          <a:p>
            <a:pPr>
              <a:buFont typeface="Arial" charset="0"/>
              <a:buNone/>
              <a:defRPr/>
            </a:pPr>
            <a:r>
              <a:rPr lang="en-US" dirty="0"/>
              <a:t>STEP 5: CODING the WBS for the INFORMATION SYSTEM</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Content Placeholder 2">
            <a:extLst>
              <a:ext uri="{FF2B5EF4-FFF2-40B4-BE49-F238E27FC236}">
                <a16:creationId xmlns:a16="http://schemas.microsoft.com/office/drawing/2014/main" id="{7787F4B7-8ECD-DD1D-A667-DBB863B6DB59}"/>
              </a:ext>
            </a:extLst>
          </p:cNvPr>
          <p:cNvSpPr>
            <a:spLocks noGrp="1"/>
          </p:cNvSpPr>
          <p:nvPr>
            <p:ph idx="1"/>
          </p:nvPr>
        </p:nvSpPr>
        <p:spPr>
          <a:xfrm>
            <a:off x="304800" y="1493838"/>
            <a:ext cx="8229600" cy="4525962"/>
          </a:xfrm>
        </p:spPr>
        <p:txBody>
          <a:bodyPr/>
          <a:lstStyle/>
          <a:p>
            <a:pPr algn="just" fontAlgn="base">
              <a:spcAft>
                <a:spcPct val="0"/>
              </a:spcAft>
              <a:buFont typeface="Arial" pitchFamily="34" charset="0"/>
              <a:buChar char="•"/>
            </a:pPr>
            <a:r>
              <a:rPr lang="en-US" altLang="en-US"/>
              <a:t>For a project that involves extensive development work, the project is organized around phases and not deliverables.</a:t>
            </a:r>
          </a:p>
          <a:p>
            <a:pPr algn="just" fontAlgn="base">
              <a:spcAft>
                <a:spcPct val="0"/>
              </a:spcAft>
              <a:buFont typeface="Arial" pitchFamily="34" charset="0"/>
              <a:buChar char="•"/>
            </a:pPr>
            <a:r>
              <a:rPr lang="en-US" altLang="en-US"/>
              <a:t>It is difficult to apply WBS to </a:t>
            </a:r>
            <a:r>
              <a:rPr lang="en-US" altLang="en-US" i="1"/>
              <a:t>process-oriented </a:t>
            </a:r>
            <a:r>
              <a:rPr lang="en-US" altLang="en-US"/>
              <a:t>projects in which the final outcome is a product of a series of steps or phases. </a:t>
            </a:r>
          </a:p>
          <a:p>
            <a:pPr algn="just" fontAlgn="base">
              <a:spcAft>
                <a:spcPct val="0"/>
              </a:spcAft>
              <a:buFont typeface="Arial" pitchFamily="34" charset="0"/>
              <a:buChar char="•"/>
            </a:pPr>
            <a:r>
              <a:rPr lang="en-US" altLang="en-US"/>
              <a:t>The project evolves over time with each phase affecting the next phase. </a:t>
            </a:r>
          </a:p>
          <a:p>
            <a:pPr algn="just" fontAlgn="base">
              <a:spcAft>
                <a:spcPct val="0"/>
              </a:spcAft>
              <a:buFont typeface="Arial" pitchFamily="34" charset="0"/>
              <a:buChar char="•"/>
            </a:pPr>
            <a:r>
              <a:rPr lang="en-US" altLang="en-US"/>
              <a:t>IS projects fall in this category. Process projects are driven by performance requirements, not by plans/blueprints. This is referred to as the </a:t>
            </a:r>
            <a:r>
              <a:rPr lang="en-US" altLang="en-US" i="1"/>
              <a:t>PBS</a:t>
            </a:r>
            <a:r>
              <a:rPr lang="en-US" altLang="en-US"/>
              <a:t>.</a:t>
            </a:r>
          </a:p>
          <a:p>
            <a:pPr algn="just" fontAlgn="base">
              <a:spcAft>
                <a:spcPct val="0"/>
              </a:spcAft>
              <a:buFont typeface="Arial" pitchFamily="34" charset="0"/>
              <a:buChar char="•"/>
            </a:pPr>
            <a:r>
              <a:rPr lang="en-US" altLang="en-US"/>
              <a:t>Deliverables are defined as outputs required to move to the next phase.</a:t>
            </a:r>
          </a:p>
        </p:txBody>
      </p:sp>
      <p:sp>
        <p:nvSpPr>
          <p:cNvPr id="4" name="Content Placeholder 3">
            <a:extLst>
              <a:ext uri="{FF2B5EF4-FFF2-40B4-BE49-F238E27FC236}">
                <a16:creationId xmlns:a16="http://schemas.microsoft.com/office/drawing/2014/main" id="{DF1B13DB-DFF7-720A-3A13-990E77E57699}"/>
              </a:ext>
            </a:extLst>
          </p:cNvPr>
          <p:cNvSpPr>
            <a:spLocks noGrp="1"/>
          </p:cNvSpPr>
          <p:nvPr>
            <p:ph sz="quarter" idx="10"/>
          </p:nvPr>
        </p:nvSpPr>
        <p:spPr/>
        <p:txBody>
          <a:bodyPr rtlCol="0"/>
          <a:lstStyle/>
          <a:p>
            <a:pPr eaLnBrk="1" fontAlgn="auto" hangingPunct="1">
              <a:spcAft>
                <a:spcPts val="0"/>
              </a:spcAft>
              <a:buFont typeface="Arial" charset="0"/>
              <a:buNone/>
              <a:defRPr/>
            </a:pPr>
            <a:r>
              <a:rPr lang="en-US" dirty="0"/>
              <a:t>Process Breakdown Structure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Content Placeholder 2">
            <a:extLst>
              <a:ext uri="{FF2B5EF4-FFF2-40B4-BE49-F238E27FC236}">
                <a16:creationId xmlns:a16="http://schemas.microsoft.com/office/drawing/2014/main" id="{BA1F6479-7D41-4875-8653-6C759F9F6B01}"/>
              </a:ext>
            </a:extLst>
          </p:cNvPr>
          <p:cNvSpPr>
            <a:spLocks noGrp="1"/>
          </p:cNvSpPr>
          <p:nvPr>
            <p:ph idx="1"/>
          </p:nvPr>
        </p:nvSpPr>
        <p:spPr>
          <a:xfrm>
            <a:off x="304800" y="1493838"/>
            <a:ext cx="8229600" cy="4525962"/>
          </a:xfrm>
        </p:spPr>
        <p:txBody>
          <a:bodyPr/>
          <a:lstStyle/>
          <a:p>
            <a:pPr algn="just" fontAlgn="base">
              <a:spcAft>
                <a:spcPct val="0"/>
              </a:spcAft>
              <a:buFont typeface="Arial" pitchFamily="34" charset="0"/>
              <a:buChar char="•"/>
            </a:pPr>
            <a:r>
              <a:rPr lang="en-US" altLang="en-US"/>
              <a:t>Small projects can be managed with RM.</a:t>
            </a:r>
          </a:p>
          <a:p>
            <a:pPr algn="just" fontAlgn="base">
              <a:spcAft>
                <a:spcPct val="0"/>
              </a:spcAft>
            </a:pPr>
            <a:endParaRPr lang="en-US" altLang="en-US"/>
          </a:p>
          <a:p>
            <a:pPr algn="just" fontAlgn="base">
              <a:spcAft>
                <a:spcPct val="0"/>
              </a:spcAft>
              <a:buFont typeface="Arial" pitchFamily="34" charset="0"/>
              <a:buChar char="•"/>
            </a:pPr>
            <a:r>
              <a:rPr lang="en-US" altLang="en-US"/>
              <a:t>In its simplest form, an RM consists of a chart listing all the project activities and the participants responsible for each activity.</a:t>
            </a:r>
          </a:p>
          <a:p>
            <a:pPr algn="just" fontAlgn="base">
              <a:spcAft>
                <a:spcPct val="0"/>
              </a:spcAft>
              <a:buFont typeface="Arial" pitchFamily="34" charset="0"/>
              <a:buChar char="•"/>
            </a:pPr>
            <a:r>
              <a:rPr lang="en-US" altLang="en-US"/>
              <a:t>RMs provide a means for all participants in a project to view their responsibilities and agree on their assignments. </a:t>
            </a:r>
          </a:p>
          <a:p>
            <a:pPr algn="just" fontAlgn="base">
              <a:spcAft>
                <a:spcPct val="0"/>
              </a:spcAft>
              <a:buFont typeface="Arial" pitchFamily="34" charset="0"/>
              <a:buChar char="•"/>
            </a:pPr>
            <a:r>
              <a:rPr lang="en-US" altLang="en-US"/>
              <a:t>They also help clarify the extent or type of authority exercised by each participant in performing an activity in which two or more parties have overlapping involvement.</a:t>
            </a:r>
          </a:p>
          <a:p>
            <a:pPr algn="just" fontAlgn="base">
              <a:spcAft>
                <a:spcPct val="0"/>
              </a:spcAft>
              <a:buFont typeface="Arial" pitchFamily="34" charset="0"/>
              <a:buChar char="•"/>
            </a:pPr>
            <a:endParaRPr lang="en-US" altLang="en-US"/>
          </a:p>
        </p:txBody>
      </p:sp>
      <p:sp>
        <p:nvSpPr>
          <p:cNvPr id="4" name="Content Placeholder 3">
            <a:extLst>
              <a:ext uri="{FF2B5EF4-FFF2-40B4-BE49-F238E27FC236}">
                <a16:creationId xmlns:a16="http://schemas.microsoft.com/office/drawing/2014/main" id="{26BDE447-4E0F-17D0-19F3-2A5E98F8C290}"/>
              </a:ext>
            </a:extLst>
          </p:cNvPr>
          <p:cNvSpPr>
            <a:spLocks noGrp="1"/>
          </p:cNvSpPr>
          <p:nvPr>
            <p:ph sz="quarter" idx="10"/>
          </p:nvPr>
        </p:nvSpPr>
        <p:spPr/>
        <p:txBody>
          <a:bodyPr rtlCol="0"/>
          <a:lstStyle/>
          <a:p>
            <a:pPr eaLnBrk="1" fontAlgn="auto" hangingPunct="1">
              <a:spcAft>
                <a:spcPts val="0"/>
              </a:spcAft>
              <a:buFont typeface="Arial" charset="0"/>
              <a:buNone/>
              <a:defRPr/>
            </a:pPr>
            <a:r>
              <a:rPr lang="en-US" dirty="0"/>
              <a:t>RESPONSIBILITY MATRICES</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F50A8B-B4A0-F1C2-160C-1E7ADE339D88}"/>
              </a:ext>
            </a:extLst>
          </p:cNvPr>
          <p:cNvSpPr>
            <a:spLocks noGrp="1"/>
          </p:cNvSpPr>
          <p:nvPr>
            <p:ph sz="quarter" idx="10"/>
          </p:nvPr>
        </p:nvSpPr>
        <p:spPr/>
        <p:txBody>
          <a:bodyPr/>
          <a:lstStyle/>
          <a:p>
            <a:pPr>
              <a:buFont typeface="Arial" charset="0"/>
              <a:buNone/>
              <a:defRPr/>
            </a:pPr>
            <a:r>
              <a:rPr lang="en-US" dirty="0"/>
              <a:t>Responsibility Matrix</a:t>
            </a:r>
          </a:p>
        </p:txBody>
      </p:sp>
      <p:pic>
        <p:nvPicPr>
          <p:cNvPr id="69635" name="Picture 2" descr="D:\Desktop\EoPM_2S 15-16_MKH\SS_RM.png">
            <a:extLst>
              <a:ext uri="{FF2B5EF4-FFF2-40B4-BE49-F238E27FC236}">
                <a16:creationId xmlns:a16="http://schemas.microsoft.com/office/drawing/2014/main" id="{B7015517-F799-69BF-0242-449E1F94F1A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1371600"/>
            <a:ext cx="9144000" cy="5029200"/>
          </a:xfrm>
          <a:noFill/>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Content Placeholder 2">
            <a:extLst>
              <a:ext uri="{FF2B5EF4-FFF2-40B4-BE49-F238E27FC236}">
                <a16:creationId xmlns:a16="http://schemas.microsoft.com/office/drawing/2014/main" id="{69F43E8C-2DF9-0F92-88A0-D1F3372CB5BE}"/>
              </a:ext>
            </a:extLst>
          </p:cNvPr>
          <p:cNvSpPr>
            <a:spLocks noGrp="1"/>
          </p:cNvSpPr>
          <p:nvPr>
            <p:ph idx="1"/>
          </p:nvPr>
        </p:nvSpPr>
        <p:spPr>
          <a:xfrm>
            <a:off x="304800" y="1493838"/>
            <a:ext cx="8229600" cy="4525962"/>
          </a:xfrm>
        </p:spPr>
        <p:txBody>
          <a:bodyPr/>
          <a:lstStyle/>
          <a:p>
            <a:pPr algn="just" fontAlgn="base">
              <a:spcAft>
                <a:spcPct val="0"/>
              </a:spcAft>
              <a:buFont typeface="Arial" pitchFamily="34" charset="0"/>
              <a:buChar char="•"/>
            </a:pPr>
            <a:r>
              <a:rPr lang="en-US" altLang="en-US"/>
              <a:t>It is usually created by the PM and/or the Project Team in the early stage of Project Planning.</a:t>
            </a:r>
          </a:p>
          <a:p>
            <a:pPr algn="just" fontAlgn="base">
              <a:spcAft>
                <a:spcPct val="0"/>
              </a:spcAft>
              <a:buFont typeface="Arial" pitchFamily="34" charset="0"/>
              <a:buChar char="•"/>
            </a:pPr>
            <a:r>
              <a:rPr lang="en-US" altLang="en-US"/>
              <a:t>Communication is key to coordinating and tracking Project Schedules, Issues and Action Items.</a:t>
            </a:r>
          </a:p>
          <a:p>
            <a:pPr algn="just" fontAlgn="base">
              <a:spcAft>
                <a:spcPct val="0"/>
              </a:spcAft>
              <a:buFont typeface="Arial" pitchFamily="34" charset="0"/>
              <a:buChar char="•"/>
            </a:pPr>
            <a:r>
              <a:rPr lang="en-US" altLang="en-US"/>
              <a:t>It maps out the flow of information to different stakeholders and becomes an integral part of the overall project plan.</a:t>
            </a:r>
          </a:p>
          <a:p>
            <a:pPr algn="just" fontAlgn="base">
              <a:spcAft>
                <a:spcPct val="0"/>
              </a:spcAft>
              <a:buFont typeface="Arial" pitchFamily="34" charset="0"/>
              <a:buChar char="•"/>
            </a:pPr>
            <a:r>
              <a:rPr lang="en-US" altLang="en-US"/>
              <a:t>The purpose of a PCP is to express what, who, how and when information will be transmitted to project stakeholders so schedules, issues and action items can be tracked. </a:t>
            </a:r>
          </a:p>
          <a:p>
            <a:pPr fontAlgn="base">
              <a:spcAft>
                <a:spcPct val="0"/>
              </a:spcAft>
            </a:pPr>
            <a:endParaRPr lang="en-US" altLang="en-US"/>
          </a:p>
        </p:txBody>
      </p:sp>
      <p:sp>
        <p:nvSpPr>
          <p:cNvPr id="4" name="Content Placeholder 3">
            <a:extLst>
              <a:ext uri="{FF2B5EF4-FFF2-40B4-BE49-F238E27FC236}">
                <a16:creationId xmlns:a16="http://schemas.microsoft.com/office/drawing/2014/main" id="{8B4377D7-8073-99BC-1618-82698A507B7D}"/>
              </a:ext>
            </a:extLst>
          </p:cNvPr>
          <p:cNvSpPr>
            <a:spLocks noGrp="1"/>
          </p:cNvSpPr>
          <p:nvPr>
            <p:ph sz="quarter" idx="10"/>
          </p:nvPr>
        </p:nvSpPr>
        <p:spPr/>
        <p:txBody>
          <a:bodyPr rtlCol="0"/>
          <a:lstStyle/>
          <a:p>
            <a:pPr eaLnBrk="1" fontAlgn="auto" hangingPunct="1">
              <a:spcAft>
                <a:spcPts val="0"/>
              </a:spcAft>
              <a:buFont typeface="Arial" charset="0"/>
              <a:buNone/>
              <a:defRPr/>
            </a:pPr>
            <a:r>
              <a:rPr lang="en-US" dirty="0"/>
              <a:t>PROJECT COMMUNICATION PLAN</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Content Placeholder 2">
            <a:extLst>
              <a:ext uri="{FF2B5EF4-FFF2-40B4-BE49-F238E27FC236}">
                <a16:creationId xmlns:a16="http://schemas.microsoft.com/office/drawing/2014/main" id="{67E5D729-E4FB-C422-6E8A-BAB9E6129771}"/>
              </a:ext>
            </a:extLst>
          </p:cNvPr>
          <p:cNvSpPr>
            <a:spLocks noGrp="1"/>
          </p:cNvSpPr>
          <p:nvPr>
            <p:ph idx="1"/>
          </p:nvPr>
        </p:nvSpPr>
        <p:spPr>
          <a:xfrm>
            <a:off x="304800" y="1493838"/>
            <a:ext cx="8229600" cy="4525962"/>
          </a:xfrm>
        </p:spPr>
        <p:txBody>
          <a:bodyPr/>
          <a:lstStyle/>
          <a:p>
            <a:pPr algn="just" fontAlgn="base">
              <a:spcAft>
                <a:spcPct val="0"/>
              </a:spcAft>
            </a:pPr>
            <a:r>
              <a:rPr lang="en-US" altLang="en-US"/>
              <a:t>PCPs address the following core questions:</a:t>
            </a:r>
          </a:p>
          <a:p>
            <a:pPr algn="just" fontAlgn="base">
              <a:spcAft>
                <a:spcPct val="0"/>
              </a:spcAft>
            </a:pPr>
            <a:endParaRPr lang="en-US" altLang="en-US"/>
          </a:p>
          <a:p>
            <a:pPr algn="just" fontAlgn="base">
              <a:spcAft>
                <a:spcPct val="0"/>
              </a:spcAft>
              <a:buFont typeface="Arial" pitchFamily="34" charset="0"/>
              <a:buChar char="•"/>
            </a:pPr>
            <a:r>
              <a:rPr lang="en-US" altLang="en-US"/>
              <a:t>What Information Needs to be Collected and When?</a:t>
            </a:r>
          </a:p>
          <a:p>
            <a:pPr algn="just" fontAlgn="base">
              <a:spcAft>
                <a:spcPct val="0"/>
              </a:spcAft>
              <a:buFont typeface="Arial" pitchFamily="34" charset="0"/>
              <a:buChar char="•"/>
            </a:pPr>
            <a:r>
              <a:rPr lang="en-US" altLang="en-US"/>
              <a:t>Who will Receive the Information?</a:t>
            </a:r>
          </a:p>
          <a:p>
            <a:pPr algn="just" fontAlgn="base">
              <a:spcAft>
                <a:spcPct val="0"/>
              </a:spcAft>
              <a:buFont typeface="Arial" pitchFamily="34" charset="0"/>
              <a:buChar char="•"/>
            </a:pPr>
            <a:r>
              <a:rPr lang="en-US" altLang="en-US"/>
              <a:t>What Methods will be used to Gather and Store Information?</a:t>
            </a:r>
          </a:p>
          <a:p>
            <a:pPr algn="just" fontAlgn="base">
              <a:spcAft>
                <a:spcPct val="0"/>
              </a:spcAft>
              <a:buFont typeface="Arial" pitchFamily="34" charset="0"/>
              <a:buChar char="•"/>
            </a:pPr>
            <a:r>
              <a:rPr lang="en-US" altLang="en-US"/>
              <a:t>What are the limits, if any, on who has access to certain kinds of information?</a:t>
            </a:r>
          </a:p>
          <a:p>
            <a:pPr algn="just" fontAlgn="base">
              <a:spcAft>
                <a:spcPct val="0"/>
              </a:spcAft>
              <a:buFont typeface="Arial" pitchFamily="34" charset="0"/>
              <a:buChar char="•"/>
            </a:pPr>
            <a:r>
              <a:rPr lang="en-US" altLang="en-US"/>
              <a:t>When will the information be communicated?</a:t>
            </a:r>
          </a:p>
          <a:p>
            <a:pPr algn="just" fontAlgn="base">
              <a:spcAft>
                <a:spcPct val="0"/>
              </a:spcAft>
              <a:buFont typeface="Arial" pitchFamily="34" charset="0"/>
              <a:buChar char="•"/>
            </a:pPr>
            <a:r>
              <a:rPr lang="en-US" altLang="en-US"/>
              <a:t>How will it be communicated?</a:t>
            </a:r>
          </a:p>
        </p:txBody>
      </p:sp>
      <p:sp>
        <p:nvSpPr>
          <p:cNvPr id="4" name="Content Placeholder 3">
            <a:extLst>
              <a:ext uri="{FF2B5EF4-FFF2-40B4-BE49-F238E27FC236}">
                <a16:creationId xmlns:a16="http://schemas.microsoft.com/office/drawing/2014/main" id="{739FE686-219F-E24B-8612-618CD7578B4D}"/>
              </a:ext>
            </a:extLst>
          </p:cNvPr>
          <p:cNvSpPr>
            <a:spLocks noGrp="1"/>
          </p:cNvSpPr>
          <p:nvPr>
            <p:ph sz="quarter" idx="10"/>
          </p:nvPr>
        </p:nvSpPr>
        <p:spPr/>
        <p:txBody>
          <a:bodyPr rtlCol="0"/>
          <a:lstStyle/>
          <a:p>
            <a:pPr eaLnBrk="1" fontAlgn="auto" hangingPunct="1">
              <a:spcAft>
                <a:spcPts val="0"/>
              </a:spcAft>
              <a:defRPr/>
            </a:pPr>
            <a:r>
              <a:rPr lang="en-US" dirty="0"/>
              <a:t>Project Communication Plan</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Content Placeholder 2">
            <a:extLst>
              <a:ext uri="{FF2B5EF4-FFF2-40B4-BE49-F238E27FC236}">
                <a16:creationId xmlns:a16="http://schemas.microsoft.com/office/drawing/2014/main" id="{0A9CDA95-8EDF-90EC-D06B-D48C8168C231}"/>
              </a:ext>
            </a:extLst>
          </p:cNvPr>
          <p:cNvSpPr>
            <a:spLocks noGrp="1"/>
          </p:cNvSpPr>
          <p:nvPr>
            <p:ph idx="1"/>
          </p:nvPr>
        </p:nvSpPr>
        <p:spPr>
          <a:xfrm>
            <a:off x="304800" y="1493838"/>
            <a:ext cx="8229600" cy="4525962"/>
          </a:xfrm>
        </p:spPr>
        <p:txBody>
          <a:bodyPr/>
          <a:lstStyle/>
          <a:p>
            <a:pPr algn="just" fontAlgn="base">
              <a:spcAft>
                <a:spcPct val="0"/>
              </a:spcAft>
            </a:pPr>
            <a:r>
              <a:rPr lang="en-US" altLang="en-US"/>
              <a:t>Developing a communication plan that answers these questions entails the following basic steps:</a:t>
            </a:r>
          </a:p>
          <a:p>
            <a:pPr algn="just" fontAlgn="base">
              <a:spcAft>
                <a:spcPct val="0"/>
              </a:spcAft>
            </a:pPr>
            <a:endParaRPr lang="en-US" altLang="en-US"/>
          </a:p>
          <a:p>
            <a:pPr algn="just" fontAlgn="base">
              <a:spcAft>
                <a:spcPct val="0"/>
              </a:spcAft>
            </a:pPr>
            <a:r>
              <a:rPr lang="en-US" altLang="en-US"/>
              <a:t>1. Stakeholder Analysis: Identify the target groups. Typical groups could be customer, sponsor, project team, project office. </a:t>
            </a:r>
          </a:p>
          <a:p>
            <a:pPr algn="just" fontAlgn="base">
              <a:spcAft>
                <a:spcPct val="0"/>
              </a:spcAft>
            </a:pPr>
            <a:endParaRPr lang="en-US" altLang="en-US"/>
          </a:p>
          <a:p>
            <a:pPr algn="just" fontAlgn="base">
              <a:spcAft>
                <a:spcPct val="0"/>
              </a:spcAft>
            </a:pPr>
            <a:r>
              <a:rPr lang="en-US" altLang="en-US"/>
              <a:t>2. Information Needs: Project Progress, Schedules, Task Lists, Specifications, Project Status Reports, Changes In Scope, Action Items, Deliverable Issues, Team Status Meetings, Accepted Request Changes, Milestone Reports.</a:t>
            </a:r>
          </a:p>
          <a:p>
            <a:pPr fontAlgn="base">
              <a:spcAft>
                <a:spcPct val="0"/>
              </a:spcAft>
            </a:pPr>
            <a:endParaRPr lang="en-US" altLang="en-US"/>
          </a:p>
        </p:txBody>
      </p:sp>
      <p:sp>
        <p:nvSpPr>
          <p:cNvPr id="4" name="Content Placeholder 3">
            <a:extLst>
              <a:ext uri="{FF2B5EF4-FFF2-40B4-BE49-F238E27FC236}">
                <a16:creationId xmlns:a16="http://schemas.microsoft.com/office/drawing/2014/main" id="{AFCAFDAE-6966-B9DF-8413-6ACA6BB4EFD9}"/>
              </a:ext>
            </a:extLst>
          </p:cNvPr>
          <p:cNvSpPr>
            <a:spLocks noGrp="1"/>
          </p:cNvSpPr>
          <p:nvPr>
            <p:ph sz="quarter" idx="10"/>
          </p:nvPr>
        </p:nvSpPr>
        <p:spPr/>
        <p:txBody>
          <a:bodyPr rtlCol="0"/>
          <a:lstStyle/>
          <a:p>
            <a:pPr eaLnBrk="1" fontAlgn="auto" hangingPunct="1">
              <a:spcAft>
                <a:spcPts val="0"/>
              </a:spcAft>
              <a:buFont typeface="Arial" charset="0"/>
              <a:buNone/>
              <a:defRPr/>
            </a:pPr>
            <a:r>
              <a:rPr lang="en-US" dirty="0"/>
              <a:t>STEPS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D62EA2-C8DE-A593-A294-707801EA01BF}"/>
              </a:ext>
            </a:extLst>
          </p:cNvPr>
          <p:cNvSpPr>
            <a:spLocks noGrp="1"/>
          </p:cNvSpPr>
          <p:nvPr>
            <p:ph sz="quarter" idx="10"/>
          </p:nvPr>
        </p:nvSpPr>
        <p:spPr/>
        <p:txBody>
          <a:bodyPr/>
          <a:lstStyle/>
          <a:p>
            <a:pPr>
              <a:buFont typeface="Arial" charset="0"/>
              <a:buNone/>
              <a:defRPr/>
            </a:pPr>
            <a:r>
              <a:rPr lang="en-US" dirty="0"/>
              <a:t>2. p 452</a:t>
            </a:r>
          </a:p>
        </p:txBody>
      </p:sp>
      <p:pic>
        <p:nvPicPr>
          <p:cNvPr id="18435" name="Picture 2" descr="C:\Users\user\AppData\Local\Temp\New Doc 2017-02-15_3.jpg">
            <a:extLst>
              <a:ext uri="{FF2B5EF4-FFF2-40B4-BE49-F238E27FC236}">
                <a16:creationId xmlns:a16="http://schemas.microsoft.com/office/drawing/2014/main" id="{9E5B138D-6EAD-401B-590C-45056BDAAD6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04800" y="1493838"/>
            <a:ext cx="8153400" cy="4983162"/>
          </a:xfrm>
          <a:noFill/>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C5FD9D22-3A0A-B6CB-5206-4CCF09CE85AE}"/>
                  </a:ext>
                </a:extLst>
              </p14:cNvPr>
              <p14:cNvContentPartPr/>
              <p14:nvPr/>
            </p14:nvContentPartPr>
            <p14:xfrm>
              <a:off x="2905200" y="924840"/>
              <a:ext cx="2157840" cy="4834800"/>
            </p14:xfrm>
          </p:contentPart>
        </mc:Choice>
        <mc:Fallback>
          <p:pic>
            <p:nvPicPr>
              <p:cNvPr id="2" name="Ink 1">
                <a:extLst>
                  <a:ext uri="{FF2B5EF4-FFF2-40B4-BE49-F238E27FC236}">
                    <a16:creationId xmlns:a16="http://schemas.microsoft.com/office/drawing/2014/main" id="{C5FD9D22-3A0A-B6CB-5206-4CCF09CE85AE}"/>
                  </a:ext>
                </a:extLst>
              </p:cNvPr>
              <p:cNvPicPr/>
              <p:nvPr/>
            </p:nvPicPr>
            <p:blipFill>
              <a:blip r:embed="rId4"/>
              <a:stretch>
                <a:fillRect/>
              </a:stretch>
            </p:blipFill>
            <p:spPr>
              <a:xfrm>
                <a:off x="2895840" y="915480"/>
                <a:ext cx="2176560" cy="4853520"/>
              </a:xfrm>
              <a:prstGeom prst="rect">
                <a:avLst/>
              </a:prstGeom>
            </p:spPr>
          </p:pic>
        </mc:Fallback>
      </mc:AlternateContent>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Content Placeholder 3">
            <a:extLst>
              <a:ext uri="{FF2B5EF4-FFF2-40B4-BE49-F238E27FC236}">
                <a16:creationId xmlns:a16="http://schemas.microsoft.com/office/drawing/2014/main" id="{94C684CB-2B61-67DD-5972-685C45ACF2E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533400" y="1371600"/>
            <a:ext cx="8305800" cy="5105400"/>
          </a:xfrm>
        </p:spPr>
      </p:pic>
      <p:sp>
        <p:nvSpPr>
          <p:cNvPr id="3" name="Content Placeholder 2">
            <a:extLst>
              <a:ext uri="{FF2B5EF4-FFF2-40B4-BE49-F238E27FC236}">
                <a16:creationId xmlns:a16="http://schemas.microsoft.com/office/drawing/2014/main" id="{F9870F40-7DED-26E1-7B37-53388E1A2F1C}"/>
              </a:ext>
            </a:extLst>
          </p:cNvPr>
          <p:cNvSpPr>
            <a:spLocks noGrp="1"/>
          </p:cNvSpPr>
          <p:nvPr>
            <p:ph sz="quarter" idx="10"/>
          </p:nvPr>
        </p:nvSpPr>
        <p:spPr/>
        <p:txBody>
          <a:bodyPr/>
          <a:lstStyle/>
          <a:p>
            <a:pPr>
              <a:defRPr/>
            </a:pPr>
            <a:r>
              <a:rPr lang="en-IN" dirty="0"/>
              <a:t>Stakeholder Analysis</a:t>
            </a: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Content Placeholder 2">
            <a:extLst>
              <a:ext uri="{FF2B5EF4-FFF2-40B4-BE49-F238E27FC236}">
                <a16:creationId xmlns:a16="http://schemas.microsoft.com/office/drawing/2014/main" id="{25835B54-69A5-3198-B8B1-E908D025EDDC}"/>
              </a:ext>
            </a:extLst>
          </p:cNvPr>
          <p:cNvSpPr>
            <a:spLocks noGrp="1"/>
          </p:cNvSpPr>
          <p:nvPr>
            <p:ph idx="1"/>
          </p:nvPr>
        </p:nvSpPr>
        <p:spPr>
          <a:xfrm>
            <a:off x="304800" y="1493838"/>
            <a:ext cx="8229600" cy="4525962"/>
          </a:xfrm>
        </p:spPr>
        <p:txBody>
          <a:bodyPr/>
          <a:lstStyle/>
          <a:p>
            <a:pPr algn="just" fontAlgn="base">
              <a:spcAft>
                <a:spcPct val="0"/>
              </a:spcAft>
            </a:pPr>
            <a:r>
              <a:rPr lang="en-US" altLang="en-US"/>
              <a:t>3. Sources Of Information: Where does the Information reside? How will it be collected?</a:t>
            </a:r>
          </a:p>
          <a:p>
            <a:pPr algn="just" fontAlgn="base">
              <a:spcAft>
                <a:spcPct val="0"/>
              </a:spcAft>
              <a:buFont typeface="Arial" pitchFamily="34" charset="0"/>
              <a:buChar char="•"/>
            </a:pPr>
            <a:endParaRPr lang="en-US" altLang="en-US"/>
          </a:p>
          <a:p>
            <a:pPr algn="just" fontAlgn="base">
              <a:spcAft>
                <a:spcPct val="0"/>
              </a:spcAft>
            </a:pPr>
            <a:r>
              <a:rPr lang="en-US" altLang="en-US"/>
              <a:t>4. Dissemination Modes: E-mail, Teleconferencing, etc. Create Virtual Project Office to store Project Information.</a:t>
            </a:r>
          </a:p>
          <a:p>
            <a:pPr algn="just" fontAlgn="base">
              <a:spcAft>
                <a:spcPct val="0"/>
              </a:spcAft>
              <a:buFont typeface="Arial" pitchFamily="34" charset="0"/>
              <a:buChar char="•"/>
            </a:pPr>
            <a:endParaRPr lang="en-US" altLang="en-US"/>
          </a:p>
          <a:p>
            <a:pPr algn="just" fontAlgn="base">
              <a:spcAft>
                <a:spcPct val="0"/>
              </a:spcAft>
            </a:pPr>
            <a:r>
              <a:rPr lang="en-US" altLang="en-US"/>
              <a:t>5. Responsibility and Timing: Determine who will send out the Information. Timing and frequency of distribution appropriate to the information need to be established.</a:t>
            </a:r>
          </a:p>
        </p:txBody>
      </p:sp>
      <p:sp>
        <p:nvSpPr>
          <p:cNvPr id="4" name="Content Placeholder 3">
            <a:extLst>
              <a:ext uri="{FF2B5EF4-FFF2-40B4-BE49-F238E27FC236}">
                <a16:creationId xmlns:a16="http://schemas.microsoft.com/office/drawing/2014/main" id="{FFCC928F-ED68-5358-E19C-1943BF8097A7}"/>
              </a:ext>
            </a:extLst>
          </p:cNvPr>
          <p:cNvSpPr>
            <a:spLocks noGrp="1"/>
          </p:cNvSpPr>
          <p:nvPr>
            <p:ph sz="quarter" idx="10"/>
          </p:nvPr>
        </p:nvSpPr>
        <p:spPr/>
        <p:txBody>
          <a:bodyPr rtlCol="0"/>
          <a:lstStyle/>
          <a:p>
            <a:pPr eaLnBrk="1" fontAlgn="auto" hangingPunct="1">
              <a:spcAft>
                <a:spcPts val="0"/>
              </a:spcAft>
              <a:defRPr/>
            </a:pPr>
            <a:r>
              <a:rPr lang="en-US" dirty="0"/>
              <a:t>Project Communication Plan</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1229E0-0810-F82B-637D-1117458C6F14}"/>
              </a:ext>
            </a:extLst>
          </p:cNvPr>
          <p:cNvSpPr>
            <a:spLocks noGrp="1"/>
          </p:cNvSpPr>
          <p:nvPr>
            <p:ph idx="1"/>
          </p:nvPr>
        </p:nvSpPr>
        <p:spPr>
          <a:xfrm>
            <a:off x="304800" y="1493838"/>
            <a:ext cx="8229600" cy="4525962"/>
          </a:xfrm>
        </p:spPr>
        <p:txBody>
          <a:bodyPr/>
          <a:lstStyle/>
          <a:p>
            <a:pPr>
              <a:defRPr/>
            </a:pPr>
            <a:endParaRPr lang="en-US" dirty="0"/>
          </a:p>
          <a:p>
            <a:pPr>
              <a:defRPr/>
            </a:pPr>
            <a:endParaRPr lang="en-US" dirty="0"/>
          </a:p>
          <a:p>
            <a:pPr>
              <a:defRPr/>
            </a:pPr>
            <a:endParaRPr lang="en-US" dirty="0"/>
          </a:p>
          <a:p>
            <a:pPr algn="ctr">
              <a:defRPr/>
            </a:pPr>
            <a:r>
              <a:rPr lang="en-US" sz="9600" dirty="0">
                <a:solidFill>
                  <a:srgbClr val="00B050"/>
                </a:solidFill>
              </a:rPr>
              <a:t>Thank You!</a:t>
            </a:r>
          </a:p>
          <a:p>
            <a:pPr algn="ctr">
              <a:defRPr/>
            </a:pPr>
            <a:endParaRPr lang="en-US" dirty="0">
              <a:solidFill>
                <a:schemeClr val="accent4"/>
              </a:solidFill>
            </a:endParaRPr>
          </a:p>
          <a:p>
            <a:pPr>
              <a:defRPr/>
            </a:pPr>
            <a:endParaRPr lang="en-US" dirty="0"/>
          </a:p>
          <a:p>
            <a:pPr>
              <a:defRPr/>
            </a:pPr>
            <a:endParaRPr lang="en-US" sz="6000" dirty="0"/>
          </a:p>
        </p:txBody>
      </p:sp>
      <p:sp>
        <p:nvSpPr>
          <p:cNvPr id="3" name="Content Placeholder 2">
            <a:extLst>
              <a:ext uri="{FF2B5EF4-FFF2-40B4-BE49-F238E27FC236}">
                <a16:creationId xmlns:a16="http://schemas.microsoft.com/office/drawing/2014/main" id="{B19AF06F-6B3E-93C7-089C-A4607AA8B6A8}"/>
              </a:ext>
            </a:extLst>
          </p:cNvPr>
          <p:cNvSpPr>
            <a:spLocks noGrp="1"/>
          </p:cNvSpPr>
          <p:nvPr>
            <p:ph sz="quarter" idx="10"/>
          </p:nvPr>
        </p:nvSpPr>
        <p:spPr/>
        <p:txBody>
          <a:bodyPr/>
          <a:lstStyle/>
          <a:p>
            <a:pPr>
              <a:buFont typeface="Arial" charset="0"/>
              <a:buNone/>
              <a:defRPr/>
            </a:pPr>
            <a:r>
              <a:rPr lang="en-US" dirty="0"/>
              <a:t>Project Management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F1129D-3DBF-1DF8-B482-C81556EE036B}"/>
              </a:ext>
            </a:extLst>
          </p:cNvPr>
          <p:cNvSpPr>
            <a:spLocks noGrp="1"/>
          </p:cNvSpPr>
          <p:nvPr>
            <p:ph sz="quarter" idx="10"/>
          </p:nvPr>
        </p:nvSpPr>
        <p:spPr/>
        <p:txBody>
          <a:bodyPr/>
          <a:lstStyle/>
          <a:p>
            <a:pPr>
              <a:buFont typeface="Arial" charset="0"/>
              <a:buNone/>
              <a:defRPr/>
            </a:pPr>
            <a:r>
              <a:rPr lang="en-US" dirty="0"/>
              <a:t>9. p 459 </a:t>
            </a:r>
          </a:p>
        </p:txBody>
      </p:sp>
      <p:pic>
        <p:nvPicPr>
          <p:cNvPr id="19459" name="Picture 2" descr="C:\Users\user\AppData\Local\Temp\New Doc 2017-02-17_1.jpg">
            <a:extLst>
              <a:ext uri="{FF2B5EF4-FFF2-40B4-BE49-F238E27FC236}">
                <a16:creationId xmlns:a16="http://schemas.microsoft.com/office/drawing/2014/main" id="{D78A934E-F873-2647-F085-2B5B36CD67A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81000" y="1493838"/>
            <a:ext cx="7848600" cy="5059362"/>
          </a:xfrm>
          <a:noFill/>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55F323CD-E403-B290-83D4-0892E5411C45}"/>
                  </a:ext>
                </a:extLst>
              </p14:cNvPr>
              <p14:cNvContentPartPr/>
              <p14:nvPr/>
            </p14:nvContentPartPr>
            <p14:xfrm>
              <a:off x="542880" y="722520"/>
              <a:ext cx="8307000" cy="5742720"/>
            </p14:xfrm>
          </p:contentPart>
        </mc:Choice>
        <mc:Fallback>
          <p:pic>
            <p:nvPicPr>
              <p:cNvPr id="2" name="Ink 1">
                <a:extLst>
                  <a:ext uri="{FF2B5EF4-FFF2-40B4-BE49-F238E27FC236}">
                    <a16:creationId xmlns:a16="http://schemas.microsoft.com/office/drawing/2014/main" id="{55F323CD-E403-B290-83D4-0892E5411C45}"/>
                  </a:ext>
                </a:extLst>
              </p:cNvPr>
              <p:cNvPicPr/>
              <p:nvPr/>
            </p:nvPicPr>
            <p:blipFill>
              <a:blip r:embed="rId4"/>
              <a:stretch>
                <a:fillRect/>
              </a:stretch>
            </p:blipFill>
            <p:spPr>
              <a:xfrm>
                <a:off x="533520" y="713160"/>
                <a:ext cx="8325720" cy="5761440"/>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AA1AB4-E130-5E6C-2980-05571BBF7819}"/>
              </a:ext>
            </a:extLst>
          </p:cNvPr>
          <p:cNvSpPr>
            <a:spLocks noGrp="1"/>
          </p:cNvSpPr>
          <p:nvPr>
            <p:ph sz="quarter" idx="10"/>
          </p:nvPr>
        </p:nvSpPr>
        <p:spPr/>
        <p:txBody>
          <a:bodyPr/>
          <a:lstStyle/>
          <a:p>
            <a:pPr>
              <a:buFont typeface="Arial" charset="0"/>
              <a:buNone/>
              <a:defRPr/>
            </a:pPr>
            <a:r>
              <a:rPr lang="en-US" dirty="0"/>
              <a:t>11. pp 460-461</a:t>
            </a:r>
          </a:p>
        </p:txBody>
      </p:sp>
      <p:pic>
        <p:nvPicPr>
          <p:cNvPr id="20483" name="Picture 2" descr="C:\Users\user\AppData\Local\Temp\New Doc 2017-02-17_2.jpg">
            <a:extLst>
              <a:ext uri="{FF2B5EF4-FFF2-40B4-BE49-F238E27FC236}">
                <a16:creationId xmlns:a16="http://schemas.microsoft.com/office/drawing/2014/main" id="{1DCFABD5-5544-7023-E9BA-BDF4D966DB4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1371600"/>
            <a:ext cx="8839200" cy="5105400"/>
          </a:xfrm>
          <a:noFill/>
        </p:spPr>
      </p:pic>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249CF2F1-EF7E-5E66-272A-6AF31135C6F3}"/>
                  </a:ext>
                </a:extLst>
              </p14:cNvPr>
              <p14:cNvContentPartPr/>
              <p14:nvPr/>
            </p14:nvContentPartPr>
            <p14:xfrm>
              <a:off x="413640" y="1076040"/>
              <a:ext cx="8273880" cy="5351040"/>
            </p14:xfrm>
          </p:contentPart>
        </mc:Choice>
        <mc:Fallback>
          <p:pic>
            <p:nvPicPr>
              <p:cNvPr id="2" name="Ink 1">
                <a:extLst>
                  <a:ext uri="{FF2B5EF4-FFF2-40B4-BE49-F238E27FC236}">
                    <a16:creationId xmlns:a16="http://schemas.microsoft.com/office/drawing/2014/main" id="{249CF2F1-EF7E-5E66-272A-6AF31135C6F3}"/>
                  </a:ext>
                </a:extLst>
              </p:cNvPr>
              <p:cNvPicPr/>
              <p:nvPr/>
            </p:nvPicPr>
            <p:blipFill>
              <a:blip r:embed="rId4"/>
              <a:stretch>
                <a:fillRect/>
              </a:stretch>
            </p:blipFill>
            <p:spPr>
              <a:xfrm>
                <a:off x="404280" y="1066680"/>
                <a:ext cx="8292600" cy="5369760"/>
              </a:xfrm>
              <a:prstGeom prst="rect">
                <a:avLst/>
              </a:prstGeom>
            </p:spPr>
          </p:pic>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Content Placeholder 2">
            <a:extLst>
              <a:ext uri="{FF2B5EF4-FFF2-40B4-BE49-F238E27FC236}">
                <a16:creationId xmlns:a16="http://schemas.microsoft.com/office/drawing/2014/main" id="{8FD90C75-0216-E109-39B8-C1A5B9778938}"/>
              </a:ext>
            </a:extLst>
          </p:cNvPr>
          <p:cNvSpPr>
            <a:spLocks noGrp="1"/>
          </p:cNvSpPr>
          <p:nvPr>
            <p:ph idx="1"/>
          </p:nvPr>
        </p:nvSpPr>
        <p:spPr>
          <a:xfrm>
            <a:off x="304800" y="1493838"/>
            <a:ext cx="8229600" cy="4525962"/>
          </a:xfrm>
        </p:spPr>
        <p:txBody>
          <a:bodyPr/>
          <a:lstStyle/>
          <a:p>
            <a:pPr fontAlgn="base">
              <a:spcAft>
                <a:spcPct val="0"/>
              </a:spcAft>
              <a:buFont typeface="Arial" pitchFamily="34" charset="0"/>
              <a:buChar char="•"/>
            </a:pPr>
            <a:r>
              <a:rPr lang="en-US" altLang="en-US"/>
              <a:t>Defining the Project Scope</a:t>
            </a:r>
          </a:p>
          <a:p>
            <a:pPr fontAlgn="base">
              <a:spcAft>
                <a:spcPct val="0"/>
              </a:spcAft>
              <a:buFont typeface="Arial" pitchFamily="34" charset="0"/>
              <a:buChar char="•"/>
            </a:pPr>
            <a:r>
              <a:rPr lang="en-US" altLang="en-US"/>
              <a:t>Establishing Project Priorities</a:t>
            </a:r>
          </a:p>
          <a:p>
            <a:pPr fontAlgn="base">
              <a:spcAft>
                <a:spcPct val="0"/>
              </a:spcAft>
              <a:buFont typeface="Arial" pitchFamily="34" charset="0"/>
              <a:buChar char="•"/>
            </a:pPr>
            <a:r>
              <a:rPr lang="en-US" altLang="en-US"/>
              <a:t>Creating the Work Breakdown Structure</a:t>
            </a:r>
          </a:p>
          <a:p>
            <a:pPr fontAlgn="base">
              <a:spcAft>
                <a:spcPct val="0"/>
              </a:spcAft>
              <a:buFont typeface="Arial" pitchFamily="34" charset="0"/>
              <a:buChar char="•"/>
            </a:pPr>
            <a:r>
              <a:rPr lang="en-US" altLang="en-US"/>
              <a:t>Integrating the WBS with the Organization</a:t>
            </a:r>
          </a:p>
          <a:p>
            <a:pPr fontAlgn="base">
              <a:spcAft>
                <a:spcPct val="0"/>
              </a:spcAft>
              <a:buFont typeface="Arial" pitchFamily="34" charset="0"/>
              <a:buChar char="•"/>
            </a:pPr>
            <a:r>
              <a:rPr lang="en-US" altLang="en-US"/>
              <a:t>Coding the WBS for the Information System</a:t>
            </a:r>
          </a:p>
          <a:p>
            <a:pPr fontAlgn="base">
              <a:spcAft>
                <a:spcPct val="0"/>
              </a:spcAft>
              <a:buFont typeface="Arial" pitchFamily="34" charset="0"/>
              <a:buChar char="•"/>
            </a:pPr>
            <a:r>
              <a:rPr lang="en-US" altLang="en-US"/>
              <a:t>Process Breakdown Structure</a:t>
            </a:r>
          </a:p>
          <a:p>
            <a:pPr fontAlgn="base">
              <a:spcAft>
                <a:spcPct val="0"/>
              </a:spcAft>
              <a:buFont typeface="Arial" pitchFamily="34" charset="0"/>
              <a:buChar char="•"/>
            </a:pPr>
            <a:r>
              <a:rPr lang="en-US" altLang="en-US"/>
              <a:t>Responsibility Matrices</a:t>
            </a:r>
          </a:p>
          <a:p>
            <a:pPr fontAlgn="base">
              <a:spcAft>
                <a:spcPct val="0"/>
              </a:spcAft>
              <a:buFont typeface="Arial" pitchFamily="34" charset="0"/>
              <a:buChar char="•"/>
            </a:pPr>
            <a:r>
              <a:rPr lang="en-US" altLang="en-US"/>
              <a:t>Project Communication Plan</a:t>
            </a:r>
          </a:p>
          <a:p>
            <a:pPr fontAlgn="base">
              <a:spcAft>
                <a:spcPct val="0"/>
              </a:spcAft>
            </a:pPr>
            <a:endParaRPr lang="en-US" altLang="en-US"/>
          </a:p>
          <a:p>
            <a:pPr fontAlgn="base">
              <a:spcAft>
                <a:spcPct val="0"/>
              </a:spcAft>
            </a:pPr>
            <a:endParaRPr lang="en-US" altLang="en-US"/>
          </a:p>
        </p:txBody>
      </p:sp>
      <p:sp>
        <p:nvSpPr>
          <p:cNvPr id="4" name="Content Placeholder 3">
            <a:extLst>
              <a:ext uri="{FF2B5EF4-FFF2-40B4-BE49-F238E27FC236}">
                <a16:creationId xmlns:a16="http://schemas.microsoft.com/office/drawing/2014/main" id="{79F0FFF5-9758-2C15-3388-43AD8D68D03E}"/>
              </a:ext>
            </a:extLst>
          </p:cNvPr>
          <p:cNvSpPr>
            <a:spLocks noGrp="1"/>
          </p:cNvSpPr>
          <p:nvPr>
            <p:ph sz="quarter" idx="10"/>
          </p:nvPr>
        </p:nvSpPr>
        <p:spPr/>
        <p:txBody>
          <a:bodyPr rtlCol="0"/>
          <a:lstStyle/>
          <a:p>
            <a:pPr eaLnBrk="1" fontAlgn="auto" hangingPunct="1">
              <a:spcAft>
                <a:spcPts val="0"/>
              </a:spcAft>
              <a:defRPr/>
            </a:pPr>
            <a:r>
              <a:rPr lang="en-US" dirty="0"/>
              <a:t>Defining the Project</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CE6BC9F9-416E-08B1-5224-ECECEED82F82}"/>
                  </a:ext>
                </a:extLst>
              </p14:cNvPr>
              <p14:cNvContentPartPr/>
              <p14:nvPr/>
            </p14:nvContentPartPr>
            <p14:xfrm>
              <a:off x="144720" y="959400"/>
              <a:ext cx="4442040" cy="3931200"/>
            </p14:xfrm>
          </p:contentPart>
        </mc:Choice>
        <mc:Fallback>
          <p:pic>
            <p:nvPicPr>
              <p:cNvPr id="2" name="Ink 1">
                <a:extLst>
                  <a:ext uri="{FF2B5EF4-FFF2-40B4-BE49-F238E27FC236}">
                    <a16:creationId xmlns:a16="http://schemas.microsoft.com/office/drawing/2014/main" id="{CE6BC9F9-416E-08B1-5224-ECECEED82F82}"/>
                  </a:ext>
                </a:extLst>
              </p:cNvPr>
              <p:cNvPicPr/>
              <p:nvPr/>
            </p:nvPicPr>
            <p:blipFill>
              <a:blip r:embed="rId3"/>
              <a:stretch>
                <a:fillRect/>
              </a:stretch>
            </p:blipFill>
            <p:spPr>
              <a:xfrm>
                <a:off x="135360" y="950040"/>
                <a:ext cx="4460760" cy="3949920"/>
              </a:xfrm>
              <a:prstGeom prst="rect">
                <a:avLst/>
              </a:prstGeom>
            </p:spPr>
          </p:pic>
        </mc:Fallback>
      </mc:AlternateContent>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604A6ADA098944EB294D577DC80F0D1" ma:contentTypeVersion="29" ma:contentTypeDescription="Create a new document." ma:contentTypeScope="" ma:versionID="c93c7edd713cc600b0b4dbc647130759">
  <xsd:schema xmlns:xsd="http://www.w3.org/2001/XMLSchema" xmlns:xs="http://www.w3.org/2001/XMLSchema" xmlns:p="http://schemas.microsoft.com/office/2006/metadata/properties" xmlns:ns2="0192c144-0bc9-406b-ba7c-16be2358a8f1" targetNamespace="http://schemas.microsoft.com/office/2006/metadata/properties" ma:root="true" ma:fieldsID="4bc978bb8e5f0c007cbf3d6c31d4125f" ns2:_="">
    <xsd:import namespace="0192c144-0bc9-406b-ba7c-16be2358a8f1"/>
    <xsd:element name="properties">
      <xsd:complexType>
        <xsd:sequence>
          <xsd:element name="documentManagement">
            <xsd:complexType>
              <xsd:all>
                <xsd:element ref="ns2:NotebookType" minOccurs="0"/>
                <xsd:element ref="ns2:FolderType" minOccurs="0"/>
                <xsd:element ref="ns2:CultureName" minOccurs="0"/>
                <xsd:element ref="ns2:AppVersion" minOccurs="0"/>
                <xsd:element ref="ns2:TeamsChannelId" minOccurs="0"/>
                <xsd:element ref="ns2:Owner" minOccurs="0"/>
                <xsd:element ref="ns2:Math_Settings" minOccurs="0"/>
                <xsd:element ref="ns2:DefaultSectionNames" minOccurs="0"/>
                <xsd:element ref="ns2:Templates" minOccurs="0"/>
                <xsd:element ref="ns2:Teachers" minOccurs="0"/>
                <xsd:element ref="ns2:Students" minOccurs="0"/>
                <xsd:element ref="ns2:Student_Groups" minOccurs="0"/>
                <xsd:element ref="ns2:Distribution_Groups" minOccurs="0"/>
                <xsd:element ref="ns2:LMS_Mappings" minOccurs="0"/>
                <xsd:element ref="ns2:Invited_Teachers" minOccurs="0"/>
                <xsd:element ref="ns2:Invited_Students" minOccurs="0"/>
                <xsd:element ref="ns2:Self_Registration_Enabled" minOccurs="0"/>
                <xsd:element ref="ns2:Has_Teacher_Only_SectionGroup" minOccurs="0"/>
                <xsd:element ref="ns2:Is_Collaboration_Space_Locked" minOccurs="0"/>
                <xsd:element ref="ns2:IsNotebookLocked" minOccurs="0"/>
                <xsd:element ref="ns2:Teams_Channel_Section_Location" minOccurs="0"/>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92c144-0bc9-406b-ba7c-16be2358a8f1" elementFormDefault="qualified">
    <xsd:import namespace="http://schemas.microsoft.com/office/2006/documentManagement/types"/>
    <xsd:import namespace="http://schemas.microsoft.com/office/infopath/2007/PartnerControls"/>
    <xsd:element name="NotebookType" ma:index="8" nillable="true" ma:displayName="Notebook Type" ma:internalName="NotebookType">
      <xsd:simpleType>
        <xsd:restriction base="dms:Text"/>
      </xsd:simpleType>
    </xsd:element>
    <xsd:element name="FolderType" ma:index="9" nillable="true" ma:displayName="Folder Type" ma:internalName="FolderType">
      <xsd:simpleType>
        <xsd:restriction base="dms:Text"/>
      </xsd:simpleType>
    </xsd:element>
    <xsd:element name="CultureName" ma:index="10" nillable="true" ma:displayName="Culture Name" ma:internalName="CultureName">
      <xsd:simpleType>
        <xsd:restriction base="dms:Text"/>
      </xsd:simpleType>
    </xsd:element>
    <xsd:element name="AppVersion" ma:index="11" nillable="true" ma:displayName="App Version" ma:internalName="AppVersion">
      <xsd:simpleType>
        <xsd:restriction base="dms:Text"/>
      </xsd:simpleType>
    </xsd:element>
    <xsd:element name="TeamsChannelId" ma:index="12" nillable="true" ma:displayName="Teams Channel Id" ma:internalName="TeamsChannelId">
      <xsd:simpleType>
        <xsd:restriction base="dms:Text"/>
      </xsd:simpleType>
    </xsd:element>
    <xsd:element name="Owner" ma:index="13"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14" nillable="true" ma:displayName="Math Settings" ma:internalName="Math_Settings">
      <xsd:simpleType>
        <xsd:restriction base="dms:Text"/>
      </xsd:simpleType>
    </xsd:element>
    <xsd:element name="DefaultSectionNames" ma:index="15" nillable="true" ma:displayName="Default Section Names" ma:internalName="DefaultSectionNames">
      <xsd:simpleType>
        <xsd:restriction base="dms:Note">
          <xsd:maxLength value="255"/>
        </xsd:restriction>
      </xsd:simpleType>
    </xsd:element>
    <xsd:element name="Templates" ma:index="16" nillable="true" ma:displayName="Templates" ma:internalName="Templates">
      <xsd:simpleType>
        <xsd:restriction base="dms:Note">
          <xsd:maxLength value="255"/>
        </xsd:restriction>
      </xsd:simpleType>
    </xsd:element>
    <xsd:element name="Teachers" ma:index="17"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18"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19"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20" nillable="true" ma:displayName="Distribution Groups" ma:internalName="Distribution_Groups">
      <xsd:simpleType>
        <xsd:restriction base="dms:Note">
          <xsd:maxLength value="255"/>
        </xsd:restriction>
      </xsd:simpleType>
    </xsd:element>
    <xsd:element name="LMS_Mappings" ma:index="21" nillable="true" ma:displayName="LMS Mappings" ma:internalName="LMS_Mappings">
      <xsd:simpleType>
        <xsd:restriction base="dms:Note">
          <xsd:maxLength value="255"/>
        </xsd:restriction>
      </xsd:simpleType>
    </xsd:element>
    <xsd:element name="Invited_Teachers" ma:index="22" nillable="true" ma:displayName="Invited Teachers" ma:internalName="Invited_Teachers">
      <xsd:simpleType>
        <xsd:restriction base="dms:Note">
          <xsd:maxLength value="255"/>
        </xsd:restriction>
      </xsd:simpleType>
    </xsd:element>
    <xsd:element name="Invited_Students" ma:index="23" nillable="true" ma:displayName="Invited Students" ma:internalName="Invited_Students">
      <xsd:simpleType>
        <xsd:restriction base="dms:Note">
          <xsd:maxLength value="255"/>
        </xsd:restriction>
      </xsd:simpleType>
    </xsd:element>
    <xsd:element name="Self_Registration_Enabled" ma:index="24" nillable="true" ma:displayName="Self Registration Enabled" ma:internalName="Self_Registration_Enabled">
      <xsd:simpleType>
        <xsd:restriction base="dms:Boolean"/>
      </xsd:simpleType>
    </xsd:element>
    <xsd:element name="Has_Teacher_Only_SectionGroup" ma:index="25" nillable="true" ma:displayName="Has Teacher Only SectionGroup" ma:internalName="Has_Teacher_Only_SectionGroup">
      <xsd:simpleType>
        <xsd:restriction base="dms:Boolean"/>
      </xsd:simpleType>
    </xsd:element>
    <xsd:element name="Is_Collaboration_Space_Locked" ma:index="26" nillable="true" ma:displayName="Is Collaboration Space Locked" ma:internalName="Is_Collaboration_Space_Locked">
      <xsd:simpleType>
        <xsd:restriction base="dms:Boolean"/>
      </xsd:simpleType>
    </xsd:element>
    <xsd:element name="IsNotebookLocked" ma:index="27" nillable="true" ma:displayName="Is Notebook Locked" ma:internalName="IsNotebookLocked">
      <xsd:simpleType>
        <xsd:restriction base="dms:Boolean"/>
      </xsd:simpleType>
    </xsd:element>
    <xsd:element name="Teams_Channel_Section_Location" ma:index="28" nillable="true" ma:displayName="Teams Channel Section Location" ma:internalName="Teams_Channel_Section_Location">
      <xsd:simpleType>
        <xsd:restriction base="dms:Text"/>
      </xsd:simpleType>
    </xsd:element>
    <xsd:element name="MediaServiceMetadata" ma:index="29" nillable="true" ma:displayName="MediaServiceMetadata" ma:hidden="true" ma:internalName="MediaServiceMetadata" ma:readOnly="true">
      <xsd:simpleType>
        <xsd:restriction base="dms:Note"/>
      </xsd:simpleType>
    </xsd:element>
    <xsd:element name="MediaServiceFastMetadata" ma:index="30" nillable="true" ma:displayName="MediaServiceFastMetadata" ma:hidden="true" ma:internalName="MediaServiceFastMetadata" ma:readOnly="true">
      <xsd:simpleType>
        <xsd:restriction base="dms:Note"/>
      </xsd:simpleType>
    </xsd:element>
    <xsd:element name="MediaServiceSearchProperties" ma:index="31" nillable="true" ma:displayName="MediaServiceSearchProperties" ma:hidden="true" ma:internalName="MediaServiceSearchProperties" ma:readOnly="true">
      <xsd:simpleType>
        <xsd:restriction base="dms:Note"/>
      </xsd:simpleType>
    </xsd:element>
    <xsd:element name="MediaServiceDateTaken" ma:index="32" nillable="true" ma:displayName="MediaServiceDateTaken" ma:hidden="true" ma:indexed="true" ma:internalName="MediaServiceDateTaken" ma:readOnly="true">
      <xsd:simpleType>
        <xsd:restriction base="dms:Text"/>
      </xsd:simpleType>
    </xsd:element>
    <xsd:element name="MediaServiceObjectDetectorVersions" ma:index="33" nillable="true" ma:displayName="MediaServiceObjectDetectorVersions" ma:hidden="true" ma:indexed="true" ma:internalName="MediaServiceObjectDetectorVersions" ma:readOnly="true">
      <xsd:simpleType>
        <xsd:restriction base="dms:Text"/>
      </xsd:simpleType>
    </xsd:element>
    <xsd:element name="MediaServiceGenerationTime" ma:index="34" nillable="true" ma:displayName="MediaServiceGenerationTime" ma:hidden="true" ma:internalName="MediaServiceGenerationTime" ma:readOnly="true">
      <xsd:simpleType>
        <xsd:restriction base="dms:Text"/>
      </xsd:simpleType>
    </xsd:element>
    <xsd:element name="MediaServiceEventHashCode" ma:index="35" nillable="true" ma:displayName="MediaServiceEventHashCode" ma:hidden="true" ma:internalName="MediaServiceEventHashCode" ma:readOnly="true">
      <xsd:simpleType>
        <xsd:restriction base="dms:Text"/>
      </xsd:simpleType>
    </xsd:element>
    <xsd:element name="MediaLengthInSeconds" ma:index="36"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udent_Groups xmlns="0192c144-0bc9-406b-ba7c-16be2358a8f1">
      <UserInfo>
        <DisplayName/>
        <AccountId xsi:nil="true"/>
        <AccountType/>
      </UserInfo>
    </Student_Groups>
    <Distribution_Groups xmlns="0192c144-0bc9-406b-ba7c-16be2358a8f1" xsi:nil="true"/>
    <Math_Settings xmlns="0192c144-0bc9-406b-ba7c-16be2358a8f1" xsi:nil="true"/>
    <Templates xmlns="0192c144-0bc9-406b-ba7c-16be2358a8f1" xsi:nil="true"/>
    <AppVersion xmlns="0192c144-0bc9-406b-ba7c-16be2358a8f1" xsi:nil="true"/>
    <TeamsChannelId xmlns="0192c144-0bc9-406b-ba7c-16be2358a8f1" xsi:nil="true"/>
    <Invited_Teachers xmlns="0192c144-0bc9-406b-ba7c-16be2358a8f1" xsi:nil="true"/>
    <IsNotebookLocked xmlns="0192c144-0bc9-406b-ba7c-16be2358a8f1" xsi:nil="true"/>
    <Students xmlns="0192c144-0bc9-406b-ba7c-16be2358a8f1">
      <UserInfo>
        <DisplayName/>
        <AccountId xsi:nil="true"/>
        <AccountType/>
      </UserInfo>
    </Students>
    <Has_Teacher_Only_SectionGroup xmlns="0192c144-0bc9-406b-ba7c-16be2358a8f1" xsi:nil="true"/>
    <FolderType xmlns="0192c144-0bc9-406b-ba7c-16be2358a8f1" xsi:nil="true"/>
    <Teachers xmlns="0192c144-0bc9-406b-ba7c-16be2358a8f1">
      <UserInfo>
        <DisplayName/>
        <AccountId xsi:nil="true"/>
        <AccountType/>
      </UserInfo>
    </Teachers>
    <Self_Registration_Enabled xmlns="0192c144-0bc9-406b-ba7c-16be2358a8f1" xsi:nil="true"/>
    <LMS_Mappings xmlns="0192c144-0bc9-406b-ba7c-16be2358a8f1" xsi:nil="true"/>
    <NotebookType xmlns="0192c144-0bc9-406b-ba7c-16be2358a8f1" xsi:nil="true"/>
    <DefaultSectionNames xmlns="0192c144-0bc9-406b-ba7c-16be2358a8f1" xsi:nil="true"/>
    <Is_Collaboration_Space_Locked xmlns="0192c144-0bc9-406b-ba7c-16be2358a8f1" xsi:nil="true"/>
    <Teams_Channel_Section_Location xmlns="0192c144-0bc9-406b-ba7c-16be2358a8f1" xsi:nil="true"/>
    <CultureName xmlns="0192c144-0bc9-406b-ba7c-16be2358a8f1" xsi:nil="true"/>
    <Owner xmlns="0192c144-0bc9-406b-ba7c-16be2358a8f1">
      <UserInfo>
        <DisplayName/>
        <AccountId xsi:nil="true"/>
        <AccountType/>
      </UserInfo>
    </Owner>
    <Invited_Students xmlns="0192c144-0bc9-406b-ba7c-16be2358a8f1" xsi:nil="true"/>
  </documentManagement>
</p:properties>
</file>

<file path=customXml/itemProps1.xml><?xml version="1.0" encoding="utf-8"?>
<ds:datastoreItem xmlns:ds="http://schemas.openxmlformats.org/officeDocument/2006/customXml" ds:itemID="{F505DE8D-D550-4767-8053-AC4794B91A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192c144-0bc9-406b-ba7c-16be2358a8f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CB40AC5-A49D-4035-B7D1-9F5EF9B27ED4}">
  <ds:schemaRefs>
    <ds:schemaRef ds:uri="http://schemas.microsoft.com/sharepoint/v3/contenttype/forms"/>
  </ds:schemaRefs>
</ds:datastoreItem>
</file>

<file path=customXml/itemProps3.xml><?xml version="1.0" encoding="utf-8"?>
<ds:datastoreItem xmlns:ds="http://schemas.openxmlformats.org/officeDocument/2006/customXml" ds:itemID="{E3098118-DDB7-421B-8AC4-D78D2DD0D9A0}">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1951</TotalTime>
  <Words>2978</Words>
  <Application>Microsoft Office PowerPoint</Application>
  <PresentationFormat>On-screen Show (4:3)</PresentationFormat>
  <Paragraphs>274</Paragraphs>
  <Slides>62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62</vt:i4>
      </vt:variant>
    </vt:vector>
  </HeadingPairs>
  <TitlesOfParts>
    <vt:vector size="65" baseType="lpstr">
      <vt:lpstr>Arial</vt:lpstr>
      <vt:lpstr>Calibri</vt:lpstr>
      <vt:lpstr>Office Theme</vt:lpstr>
      <vt:lpstr>                                                       Defining the Project Ch. 4-T1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mukund chavan</cp:lastModifiedBy>
  <cp:revision>592</cp:revision>
  <dcterms:created xsi:type="dcterms:W3CDTF">2011-09-14T09:42:05Z</dcterms:created>
  <dcterms:modified xsi:type="dcterms:W3CDTF">2025-05-18T04:00:39Z</dcterms:modified>
</cp:coreProperties>
</file>